
<file path=[Content_Types].xml><?xml version="1.0" encoding="utf-8"?>
<Types xmlns="http://schemas.openxmlformats.org/package/2006/content-types">
  <Default Extension="jpeg" ContentType="image/jpeg"/>
  <Default Extension="org&amp;utm_campaign=parser&amp;utm_content=thumbnail"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2.org&amp;utm_campaign=parser&amp;utm_content=thumbnail" ContentType="image/pn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26.org&amp;utm_campaign=parser&amp;utm_content=thumbnail" ContentType="image/pn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handoutMasterIdLst>
    <p:handoutMasterId r:id="rId21"/>
  </p:handoutMasterIdLst>
  <p:sldIdLst>
    <p:sldId id="448" r:id="rId2"/>
    <p:sldId id="424" r:id="rId3"/>
    <p:sldId id="426" r:id="rId4"/>
    <p:sldId id="427" r:id="rId5"/>
    <p:sldId id="428" r:id="rId6"/>
    <p:sldId id="429" r:id="rId7"/>
    <p:sldId id="430" r:id="rId8"/>
    <p:sldId id="431" r:id="rId9"/>
    <p:sldId id="432" r:id="rId10"/>
    <p:sldId id="433" r:id="rId11"/>
    <p:sldId id="439" r:id="rId12"/>
    <p:sldId id="438" r:id="rId13"/>
    <p:sldId id="442" r:id="rId14"/>
    <p:sldId id="449" r:id="rId15"/>
    <p:sldId id="446" r:id="rId16"/>
    <p:sldId id="450" r:id="rId17"/>
    <p:sldId id="451" r:id="rId18"/>
    <p:sldId id="447" r:id="rId19"/>
  </p:sldIdLst>
  <p:sldSz cx="12192000" cy="6858000"/>
  <p:notesSz cx="6669088" cy="9928225"/>
  <p:defaultTextStyle>
    <a:defPPr rtl="0">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73">
          <p15:clr>
            <a:srgbClr val="A4A3A4"/>
          </p15:clr>
        </p15:guide>
        <p15:guide id="2" orient="horz" pos="215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3300"/>
    <a:srgbClr val="003300"/>
    <a:srgbClr val="006600"/>
    <a:srgbClr val="B00000"/>
    <a:srgbClr val="000066"/>
    <a:srgbClr val="FFF4D5"/>
    <a:srgbClr val="FFFFCC"/>
    <a:srgbClr val="CCFFCC"/>
    <a:srgbClr val="36BE52"/>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7CE84F3-28C3-443E-9E96-99CF82512B78}">
  <a:tblStyle styleId="{37CE84F3-28C3-443E-9E96-99CF82512B78}" styleName="Темный стиль 1 — акцент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81" autoAdjust="0"/>
    <p:restoredTop sz="94434" autoAdjust="0"/>
  </p:normalViewPr>
  <p:slideViewPr>
    <p:cSldViewPr snapToGrid="0">
      <p:cViewPr>
        <p:scale>
          <a:sx n="75" d="100"/>
          <a:sy n="75" d="100"/>
        </p:scale>
        <p:origin x="1017" y="45"/>
      </p:cViewPr>
      <p:guideLst>
        <p:guide pos="3873"/>
        <p:guide orient="horz" pos="2156"/>
      </p:guideLst>
    </p:cSldViewPr>
  </p:slideViewPr>
  <p:notesTextViewPr>
    <p:cViewPr>
      <p:scale>
        <a:sx n="1" d="1"/>
        <a:sy n="1" d="1"/>
      </p:scale>
      <p:origin x="0" y="0"/>
    </p:cViewPr>
  </p:notesTextViewPr>
  <p:notesViewPr>
    <p:cSldViewPr snapToGrid="0">
      <p:cViewPr varScale="1">
        <p:scale>
          <a:sx n="77" d="100"/>
          <a:sy n="77" d="100"/>
        </p:scale>
        <p:origin x="38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89938" cy="498135"/>
          </a:xfrm>
          <a:prstGeom prst="rect">
            <a:avLst/>
          </a:prstGeom>
        </p:spPr>
        <p:txBody>
          <a:bodyPr vert="horz" lIns="91440" tIns="45720" rIns="91440" bIns="45720" rtlCol="0"/>
          <a:lstStyle>
            <a:lvl1pPr algn="l">
              <a:defRPr sz="1200"/>
            </a:lvl1pPr>
          </a:lstStyle>
          <a:p>
            <a:pPr rtl="0"/>
            <a:endParaRPr lang="ru-RU"/>
          </a:p>
        </p:txBody>
      </p:sp>
      <p:sp>
        <p:nvSpPr>
          <p:cNvPr id="3" name="Дата 2"/>
          <p:cNvSpPr>
            <a:spLocks noGrp="1"/>
          </p:cNvSpPr>
          <p:nvPr>
            <p:ph type="dt" sz="quarter" idx="1"/>
          </p:nvPr>
        </p:nvSpPr>
        <p:spPr>
          <a:xfrm>
            <a:off x="3777607" y="0"/>
            <a:ext cx="2889938" cy="498135"/>
          </a:xfrm>
          <a:prstGeom prst="rect">
            <a:avLst/>
          </a:prstGeom>
        </p:spPr>
        <p:txBody>
          <a:bodyPr vert="horz" lIns="91440" tIns="45720" rIns="91440" bIns="45720" rtlCol="0"/>
          <a:lstStyle>
            <a:lvl1pPr algn="r">
              <a:defRPr sz="1200"/>
            </a:lvl1pPr>
          </a:lstStyle>
          <a:p>
            <a:pPr rtl="0"/>
            <a:fld id="{E327BB9E-F1B7-4756-A045-65DF2565CAAB}" type="datetime1">
              <a:rPr lang="ru-RU" smtClean="0"/>
              <a:t>19.10.2026</a:t>
            </a:fld>
            <a:endParaRPr lang="ru-RU" dirty="0"/>
          </a:p>
        </p:txBody>
      </p:sp>
      <p:sp>
        <p:nvSpPr>
          <p:cNvPr id="4" name="Нижний колонтитул 3"/>
          <p:cNvSpPr>
            <a:spLocks noGrp="1"/>
          </p:cNvSpPr>
          <p:nvPr>
            <p:ph type="ftr" sz="quarter" idx="2"/>
          </p:nvPr>
        </p:nvSpPr>
        <p:spPr>
          <a:xfrm>
            <a:off x="0" y="9430091"/>
            <a:ext cx="2889938" cy="498134"/>
          </a:xfrm>
          <a:prstGeom prst="rect">
            <a:avLst/>
          </a:prstGeom>
        </p:spPr>
        <p:txBody>
          <a:bodyPr vert="horz" lIns="91440" tIns="45720" rIns="91440" bIns="45720" rtlCol="0" anchor="b"/>
          <a:lstStyle>
            <a:lvl1pPr algn="l">
              <a:defRPr sz="1200"/>
            </a:lvl1pPr>
          </a:lstStyle>
          <a:p>
            <a:pPr rtl="0"/>
            <a:endParaRPr lang="ru-RU"/>
          </a:p>
        </p:txBody>
      </p:sp>
      <p:sp>
        <p:nvSpPr>
          <p:cNvPr id="5" name="Номер слайда 4"/>
          <p:cNvSpPr>
            <a:spLocks noGrp="1"/>
          </p:cNvSpPr>
          <p:nvPr>
            <p:ph type="sldNum" sz="quarter" idx="3"/>
          </p:nvPr>
        </p:nvSpPr>
        <p:spPr>
          <a:xfrm>
            <a:off x="3777607" y="9430091"/>
            <a:ext cx="2889938" cy="498134"/>
          </a:xfrm>
          <a:prstGeom prst="rect">
            <a:avLst/>
          </a:prstGeom>
        </p:spPr>
        <p:txBody>
          <a:bodyPr vert="horz" lIns="91440" tIns="45720" rIns="91440" bIns="45720" rtlCol="0" anchor="b"/>
          <a:lstStyle>
            <a:lvl1pPr algn="r">
              <a:defRPr sz="1200"/>
            </a:lvl1pPr>
          </a:lstStyle>
          <a:p>
            <a:pPr rtl="0"/>
            <a:fld id="{3757A3A8-0DAF-4370-8B2E-3B0CEF8CA37D}" type="slidenum">
              <a:rPr lang="ru-RU" smtClean="0"/>
              <a:t>‹#›</a:t>
            </a:fld>
            <a:endParaRPr lang="ru-R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889938" cy="498135"/>
          </a:xfrm>
          <a:prstGeom prst="rect">
            <a:avLst/>
          </a:prstGeom>
        </p:spPr>
        <p:txBody>
          <a:bodyPr vert="horz" lIns="91440" tIns="45720" rIns="91440" bIns="45720" rtlCol="0"/>
          <a:lstStyle>
            <a:lvl1pPr algn="l">
              <a:defRPr sz="1200"/>
            </a:lvl1pPr>
          </a:lstStyle>
          <a:p>
            <a:pPr rtl="0"/>
            <a:endParaRPr lang="ru-RU" noProof="0"/>
          </a:p>
        </p:txBody>
      </p:sp>
      <p:sp>
        <p:nvSpPr>
          <p:cNvPr id="3" name="Дата 2"/>
          <p:cNvSpPr>
            <a:spLocks noGrp="1"/>
          </p:cNvSpPr>
          <p:nvPr>
            <p:ph type="dt" idx="1"/>
          </p:nvPr>
        </p:nvSpPr>
        <p:spPr>
          <a:xfrm>
            <a:off x="3777607" y="0"/>
            <a:ext cx="2889938" cy="498135"/>
          </a:xfrm>
          <a:prstGeom prst="rect">
            <a:avLst/>
          </a:prstGeom>
        </p:spPr>
        <p:txBody>
          <a:bodyPr vert="horz" lIns="91440" tIns="45720" rIns="91440" bIns="45720" rtlCol="0"/>
          <a:lstStyle>
            <a:lvl1pPr algn="r">
              <a:defRPr sz="1200"/>
            </a:lvl1pPr>
          </a:lstStyle>
          <a:p>
            <a:fld id="{9623DE4E-2164-4CA1-84A7-69D1A1CD65BA}" type="datetime1">
              <a:rPr lang="ru-RU" smtClean="0"/>
              <a:t>19.10.2026</a:t>
            </a:fld>
            <a:endParaRPr lang="ru-RU" dirty="0"/>
          </a:p>
        </p:txBody>
      </p:sp>
      <p:sp>
        <p:nvSpPr>
          <p:cNvPr id="4" name="Образ слайда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pPr rtl="0"/>
            <a:endParaRPr lang="ru-RU" noProof="0"/>
          </a:p>
        </p:txBody>
      </p:sp>
      <p:sp>
        <p:nvSpPr>
          <p:cNvPr id="5" name="Заметки 4"/>
          <p:cNvSpPr>
            <a:spLocks noGrp="1"/>
          </p:cNvSpPr>
          <p:nvPr>
            <p:ph type="body" sz="quarter" idx="3"/>
          </p:nvPr>
        </p:nvSpPr>
        <p:spPr>
          <a:xfrm>
            <a:off x="666909" y="4777958"/>
            <a:ext cx="5335270" cy="3909239"/>
          </a:xfrm>
          <a:prstGeom prst="rect">
            <a:avLst/>
          </a:prstGeom>
        </p:spPr>
        <p:txBody>
          <a:bodyPr vert="horz" lIns="91440" tIns="45720" rIns="91440" bIns="45720"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9430091"/>
            <a:ext cx="2889938" cy="498134"/>
          </a:xfrm>
          <a:prstGeom prst="rect">
            <a:avLst/>
          </a:prstGeom>
        </p:spPr>
        <p:txBody>
          <a:bodyPr vert="horz" lIns="91440" tIns="45720" rIns="91440" bIns="45720" rtlCol="0" anchor="b"/>
          <a:lstStyle>
            <a:lvl1pPr algn="l">
              <a:defRPr sz="1200"/>
            </a:lvl1pPr>
          </a:lstStyle>
          <a:p>
            <a:pPr rtl="0"/>
            <a:endParaRPr lang="ru-RU" noProof="0"/>
          </a:p>
        </p:txBody>
      </p:sp>
      <p:sp>
        <p:nvSpPr>
          <p:cNvPr id="7" name="Номер слайда 6"/>
          <p:cNvSpPr>
            <a:spLocks noGrp="1"/>
          </p:cNvSpPr>
          <p:nvPr>
            <p:ph type="sldNum" sz="quarter" idx="5"/>
          </p:nvPr>
        </p:nvSpPr>
        <p:spPr>
          <a:xfrm>
            <a:off x="3777607" y="9430091"/>
            <a:ext cx="2889938" cy="498134"/>
          </a:xfrm>
          <a:prstGeom prst="rect">
            <a:avLst/>
          </a:prstGeom>
        </p:spPr>
        <p:txBody>
          <a:bodyPr vert="horz" lIns="91440" tIns="45720" rIns="91440" bIns="45720" rtlCol="0" anchor="b"/>
          <a:lstStyle>
            <a:lvl1pPr algn="r">
              <a:defRPr sz="1200"/>
            </a:lvl1pPr>
          </a:lstStyle>
          <a:p>
            <a:pPr rtl="0"/>
            <a:fld id="{75F972E0-5198-46C6-8EFE-44A646AD96EF}" type="slidenum">
              <a:rPr lang="ru-RU" noProof="0" smtClean="0"/>
              <a:t>‹#›</a:t>
            </a:fld>
            <a:endParaRPr lang="ru-RU" noProof="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a:t>
            </a:fld>
            <a:endParaRPr lang="ru-RU" dirty="0"/>
          </a:p>
        </p:txBody>
      </p:sp>
    </p:spTree>
    <p:extLst>
      <p:ext uri="{BB962C8B-B14F-4D97-AF65-F5344CB8AC3E}">
        <p14:creationId xmlns:p14="http://schemas.microsoft.com/office/powerpoint/2010/main" val="3427649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2</a:t>
            </a:fld>
            <a:endParaRPr lang="ru-RU" dirty="0"/>
          </a:p>
        </p:txBody>
      </p:sp>
    </p:spTree>
    <p:extLst>
      <p:ext uri="{BB962C8B-B14F-4D97-AF65-F5344CB8AC3E}">
        <p14:creationId xmlns:p14="http://schemas.microsoft.com/office/powerpoint/2010/main" val="2841140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3</a:t>
            </a:fld>
            <a:endParaRPr lang="ru-RU" dirty="0"/>
          </a:p>
        </p:txBody>
      </p:sp>
    </p:spTree>
    <p:extLst>
      <p:ext uri="{BB962C8B-B14F-4D97-AF65-F5344CB8AC3E}">
        <p14:creationId xmlns:p14="http://schemas.microsoft.com/office/powerpoint/2010/main" val="1676873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4</a:t>
            </a:fld>
            <a:endParaRPr lang="ru-RU" dirty="0"/>
          </a:p>
        </p:txBody>
      </p:sp>
    </p:spTree>
    <p:extLst>
      <p:ext uri="{BB962C8B-B14F-4D97-AF65-F5344CB8AC3E}">
        <p14:creationId xmlns:p14="http://schemas.microsoft.com/office/powerpoint/2010/main" val="3940535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5</a:t>
            </a:fld>
            <a:endParaRPr lang="ru-RU" dirty="0"/>
          </a:p>
        </p:txBody>
      </p:sp>
    </p:spTree>
    <p:extLst>
      <p:ext uri="{BB962C8B-B14F-4D97-AF65-F5344CB8AC3E}">
        <p14:creationId xmlns:p14="http://schemas.microsoft.com/office/powerpoint/2010/main" val="2987029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6</a:t>
            </a:fld>
            <a:endParaRPr lang="ru-RU" dirty="0"/>
          </a:p>
        </p:txBody>
      </p:sp>
    </p:spTree>
    <p:extLst>
      <p:ext uri="{BB962C8B-B14F-4D97-AF65-F5344CB8AC3E}">
        <p14:creationId xmlns:p14="http://schemas.microsoft.com/office/powerpoint/2010/main" val="2089284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7</a:t>
            </a:fld>
            <a:endParaRPr lang="ru-RU" dirty="0"/>
          </a:p>
        </p:txBody>
      </p:sp>
    </p:spTree>
    <p:extLst>
      <p:ext uri="{BB962C8B-B14F-4D97-AF65-F5344CB8AC3E}">
        <p14:creationId xmlns:p14="http://schemas.microsoft.com/office/powerpoint/2010/main" val="1485729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8</a:t>
            </a:fld>
            <a:endParaRPr lang="ru-RU" dirty="0"/>
          </a:p>
        </p:txBody>
      </p:sp>
    </p:spTree>
    <p:extLst>
      <p:ext uri="{BB962C8B-B14F-4D97-AF65-F5344CB8AC3E}">
        <p14:creationId xmlns:p14="http://schemas.microsoft.com/office/powerpoint/2010/main" val="1795642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9</a:t>
            </a:fld>
            <a:endParaRPr lang="ru-RU" dirty="0"/>
          </a:p>
        </p:txBody>
      </p:sp>
    </p:spTree>
    <p:extLst>
      <p:ext uri="{BB962C8B-B14F-4D97-AF65-F5344CB8AC3E}">
        <p14:creationId xmlns:p14="http://schemas.microsoft.com/office/powerpoint/2010/main" val="1156768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10</a:t>
            </a:fld>
            <a:endParaRPr lang="ru-RU" dirty="0"/>
          </a:p>
        </p:txBody>
      </p:sp>
    </p:spTree>
    <p:extLst>
      <p:ext uri="{BB962C8B-B14F-4D97-AF65-F5344CB8AC3E}">
        <p14:creationId xmlns:p14="http://schemas.microsoft.com/office/powerpoint/2010/main" val="1787980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11</a:t>
            </a:fld>
            <a:endParaRPr lang="ru-RU" dirty="0"/>
          </a:p>
        </p:txBody>
      </p:sp>
    </p:spTree>
    <p:extLst>
      <p:ext uri="{BB962C8B-B14F-4D97-AF65-F5344CB8AC3E}">
        <p14:creationId xmlns:p14="http://schemas.microsoft.com/office/powerpoint/2010/main" val="2142858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12</a:t>
            </a:fld>
            <a:endParaRPr lang="ru-RU" dirty="0"/>
          </a:p>
        </p:txBody>
      </p:sp>
    </p:spTree>
    <p:extLst>
      <p:ext uri="{BB962C8B-B14F-4D97-AF65-F5344CB8AC3E}">
        <p14:creationId xmlns:p14="http://schemas.microsoft.com/office/powerpoint/2010/main" val="28323690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13</a:t>
            </a:fld>
            <a:endParaRPr lang="ru-RU" dirty="0"/>
          </a:p>
        </p:txBody>
      </p:sp>
    </p:spTree>
    <p:extLst>
      <p:ext uri="{BB962C8B-B14F-4D97-AF65-F5344CB8AC3E}">
        <p14:creationId xmlns:p14="http://schemas.microsoft.com/office/powerpoint/2010/main" val="23812166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14</a:t>
            </a:fld>
            <a:endParaRPr lang="ru-RU" dirty="0"/>
          </a:p>
        </p:txBody>
      </p:sp>
    </p:spTree>
    <p:extLst>
      <p:ext uri="{BB962C8B-B14F-4D97-AF65-F5344CB8AC3E}">
        <p14:creationId xmlns:p14="http://schemas.microsoft.com/office/powerpoint/2010/main" val="1352435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15</a:t>
            </a:fld>
            <a:endParaRPr lang="ru-RU" dirty="0"/>
          </a:p>
        </p:txBody>
      </p:sp>
    </p:spTree>
    <p:extLst>
      <p:ext uri="{BB962C8B-B14F-4D97-AF65-F5344CB8AC3E}">
        <p14:creationId xmlns:p14="http://schemas.microsoft.com/office/powerpoint/2010/main" val="3408936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16</a:t>
            </a:fld>
            <a:endParaRPr lang="ru-RU" dirty="0"/>
          </a:p>
        </p:txBody>
      </p:sp>
    </p:spTree>
    <p:extLst>
      <p:ext uri="{BB962C8B-B14F-4D97-AF65-F5344CB8AC3E}">
        <p14:creationId xmlns:p14="http://schemas.microsoft.com/office/powerpoint/2010/main" val="35050490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17</a:t>
            </a:fld>
            <a:endParaRPr lang="ru-RU" dirty="0"/>
          </a:p>
        </p:txBody>
      </p:sp>
    </p:spTree>
    <p:extLst>
      <p:ext uri="{BB962C8B-B14F-4D97-AF65-F5344CB8AC3E}">
        <p14:creationId xmlns:p14="http://schemas.microsoft.com/office/powerpoint/2010/main" val="404226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rtl="0"/>
            <a:fld id="{75F972E0-5198-46C6-8EFE-44A646AD96EF}" type="slidenum">
              <a:rPr lang="ru-RU" smtClean="0"/>
              <a:t>18</a:t>
            </a:fld>
            <a:endParaRPr lang="ru-RU" dirty="0"/>
          </a:p>
        </p:txBody>
      </p:sp>
    </p:spTree>
    <p:extLst>
      <p:ext uri="{BB962C8B-B14F-4D97-AF65-F5344CB8AC3E}">
        <p14:creationId xmlns:p14="http://schemas.microsoft.com/office/powerpoint/2010/main" val="21200079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bwMode="black">
          <a:xfrm>
            <a:off x="688624" y="594360"/>
            <a:ext cx="10893775" cy="1962150"/>
          </a:xfrm>
          <a:noFill/>
          <a:ln w="38100">
            <a:solidFill>
              <a:schemeClr val="bg1"/>
            </a:solidFill>
          </a:ln>
        </p:spPr>
        <p:txBody>
          <a:bodyPr lIns="72000" tIns="72000" rIns="72000" bIns="72000" rtlCol="0" anchor="t" anchorCtr="0">
            <a:normAutofit/>
          </a:bodyPr>
          <a:lstStyle>
            <a:lvl1pPr algn="l">
              <a:defRPr sz="4000" cap="none" spc="0" baseline="0">
                <a:solidFill>
                  <a:schemeClr val="tx2">
                    <a:lumMod val="50000"/>
                  </a:schemeClr>
                </a:solidFill>
              </a:defRPr>
            </a:lvl1pPr>
          </a:lstStyle>
          <a:p>
            <a:pPr rtl="0"/>
            <a:r>
              <a:rPr lang="ru-RU" noProof="0"/>
              <a:t>Образец заголовка</a:t>
            </a:r>
          </a:p>
        </p:txBody>
      </p:sp>
      <p:sp>
        <p:nvSpPr>
          <p:cNvPr id="3" name="Объект 2"/>
          <p:cNvSpPr>
            <a:spLocks noGrp="1"/>
          </p:cNvSpPr>
          <p:nvPr>
            <p:ph idx="1"/>
          </p:nvPr>
        </p:nvSpPr>
        <p:spPr>
          <a:xfrm>
            <a:off x="699108" y="2084071"/>
            <a:ext cx="10883292" cy="3501154"/>
          </a:xfrm>
        </p:spPr>
        <p:txBody>
          <a:bodyPr numCol="2" spcCol="108000" rtlCol="0">
            <a:normAutofit/>
          </a:bodyPr>
          <a:lstStyle>
            <a:lvl1pPr marL="228600" indent="-228600" algn="l">
              <a:buClr>
                <a:schemeClr val="accent2"/>
              </a:buClr>
              <a:buFont typeface="Wingdings" panose="05000000000000000000" pitchFamily="2" charset="2"/>
              <a:buChar char="§"/>
              <a:defRPr sz="2400">
                <a:solidFill>
                  <a:schemeClr val="tx2">
                    <a:lumMod val="50000"/>
                  </a:schemeClr>
                </a:solidFill>
              </a:defRPr>
            </a:lvl1pPr>
            <a:lvl2pPr marL="457200" indent="-228600" algn="l">
              <a:buClr>
                <a:schemeClr val="accent2"/>
              </a:buClr>
              <a:buFont typeface="Wingdings" panose="05000000000000000000" pitchFamily="2" charset="2"/>
              <a:buChar char="§"/>
              <a:defRPr sz="2400">
                <a:solidFill>
                  <a:schemeClr val="tx2">
                    <a:lumMod val="50000"/>
                  </a:schemeClr>
                </a:solidFill>
              </a:defRPr>
            </a:lvl2pPr>
            <a:lvl3pPr marL="685800" indent="-228600" algn="l">
              <a:buClr>
                <a:schemeClr val="accent2"/>
              </a:buClr>
              <a:buFont typeface="Wingdings" panose="05000000000000000000" pitchFamily="2" charset="2"/>
              <a:buChar char="§"/>
              <a:defRPr sz="2400">
                <a:solidFill>
                  <a:schemeClr val="tx2">
                    <a:lumMod val="50000"/>
                  </a:schemeClr>
                </a:solidFill>
              </a:defRPr>
            </a:lvl3pPr>
            <a:lvl4pPr marL="914400" indent="-228600" algn="l">
              <a:buClr>
                <a:schemeClr val="accent2"/>
              </a:buClr>
              <a:buFont typeface="Wingdings" panose="05000000000000000000" pitchFamily="2" charset="2"/>
              <a:buChar char="§"/>
              <a:defRPr sz="2400">
                <a:solidFill>
                  <a:schemeClr val="tx2">
                    <a:lumMod val="50000"/>
                  </a:schemeClr>
                </a:solidFill>
              </a:defRPr>
            </a:lvl4pPr>
            <a:lvl5pPr marL="1143000" indent="-228600" algn="l">
              <a:buClr>
                <a:schemeClr val="accent2"/>
              </a:buClr>
              <a:buFont typeface="Wingdings" panose="05000000000000000000" pitchFamily="2" charset="2"/>
              <a:buChar char="§"/>
              <a:defRPr sz="2400">
                <a:solidFill>
                  <a:schemeClr val="tx2">
                    <a:lumMod val="50000"/>
                  </a:schemeClr>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p:cNvSpPr>
            <a:spLocks noGrp="1"/>
          </p:cNvSpPr>
          <p:nvPr>
            <p:ph type="dt" sz="half" idx="10"/>
          </p:nvPr>
        </p:nvSpPr>
        <p:spPr>
          <a:xfrm>
            <a:off x="7256090" y="6234888"/>
            <a:ext cx="2025832" cy="323968"/>
          </a:xfrm>
        </p:spPr>
        <p:txBody>
          <a:bodyPr rtlCol="0"/>
          <a:lstStyle>
            <a:lvl1pPr>
              <a:defRPr>
                <a:solidFill>
                  <a:schemeClr val="tx2">
                    <a:lumMod val="50000"/>
                  </a:schemeClr>
                </a:solidFill>
              </a:defRPr>
            </a:lvl1pPr>
          </a:lstStyle>
          <a:p>
            <a:pPr rtl="0"/>
            <a:fld id="{B8CDE760-8488-4707-9705-F99F75C3097E}" type="datetime1">
              <a:rPr lang="ru-RU" noProof="0" smtClean="0"/>
              <a:t>19.10.2026</a:t>
            </a:fld>
            <a:endParaRPr lang="ru-RU" noProof="0"/>
          </a:p>
        </p:txBody>
      </p:sp>
      <p:sp>
        <p:nvSpPr>
          <p:cNvPr id="8" name="Нижний колонтитул 7"/>
          <p:cNvSpPr>
            <a:spLocks noGrp="1"/>
          </p:cNvSpPr>
          <p:nvPr>
            <p:ph type="ftr" sz="quarter" idx="11"/>
          </p:nvPr>
        </p:nvSpPr>
        <p:spPr>
          <a:xfrm>
            <a:off x="2895599" y="6238816"/>
            <a:ext cx="4229101" cy="320040"/>
          </a:xfrm>
        </p:spPr>
        <p:txBody>
          <a:bodyPr rtlCol="0"/>
          <a:lstStyle>
            <a:lvl1pPr>
              <a:defRPr>
                <a:solidFill>
                  <a:schemeClr val="tx2">
                    <a:lumMod val="50000"/>
                  </a:schemeClr>
                </a:solidFill>
              </a:defRPr>
            </a:lvl1pPr>
          </a:lstStyle>
          <a:p>
            <a:pPr rtl="0"/>
            <a:r>
              <a:rPr lang="ru-RU" noProof="0"/>
              <a:t>Добавить нижний колонтитул</a:t>
            </a:r>
          </a:p>
        </p:txBody>
      </p:sp>
      <p:sp>
        <p:nvSpPr>
          <p:cNvPr id="9" name="Номер слайда 8"/>
          <p:cNvSpPr>
            <a:spLocks noGrp="1"/>
          </p:cNvSpPr>
          <p:nvPr>
            <p:ph type="sldNum" sz="quarter" idx="12"/>
          </p:nvPr>
        </p:nvSpPr>
        <p:spPr>
          <a:xfrm>
            <a:off x="8916161" y="5804577"/>
            <a:ext cx="365760" cy="365760"/>
          </a:xfrm>
        </p:spPr>
        <p:txBody>
          <a:bodyPr rtlCol="0"/>
          <a:lstStyle>
            <a:lvl1pPr>
              <a:defRPr>
                <a:solidFill>
                  <a:schemeClr val="tx2">
                    <a:lumMod val="50000"/>
                  </a:schemeClr>
                </a:solidFill>
              </a:defRPr>
            </a:lvl1pPr>
          </a:lstStyle>
          <a:p>
            <a:pPr rtl="0"/>
            <a:fld id="{42F0A33C-B6D6-454E-A4EA-5198AC78DEE3}" type="slidenum">
              <a:rPr lang="ru-RU" noProof="0" smtClean="0"/>
              <a:t>‹#›</a:t>
            </a:fld>
            <a:endParaRPr lang="ru-RU" noProof="0"/>
          </a:p>
        </p:txBody>
      </p:sp>
      <p:sp>
        <p:nvSpPr>
          <p:cNvPr id="4" name="Прямоугольник 3"/>
          <p:cNvSpPr/>
          <p:nvPr userDrawn="1"/>
        </p:nvSpPr>
        <p:spPr>
          <a:xfrm>
            <a:off x="-15240" y="2"/>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Слайд карты">
    <p:spTree>
      <p:nvGrpSpPr>
        <p:cNvPr id="1" name=""/>
        <p:cNvGrpSpPr/>
        <p:nvPr/>
      </p:nvGrpSpPr>
      <p:grpSpPr>
        <a:xfrm>
          <a:off x="0" y="0"/>
          <a:ext cx="0" cy="0"/>
          <a:chOff x="0" y="0"/>
          <a:chExt cx="0" cy="0"/>
        </a:xfrm>
      </p:grpSpPr>
      <p:sp>
        <p:nvSpPr>
          <p:cNvPr id="8" name="Рисунок 7"/>
          <p:cNvSpPr>
            <a:spLocks noGrp="1"/>
          </p:cNvSpPr>
          <p:nvPr>
            <p:ph type="pic" sz="quarter" idx="13" hasCustomPrompt="1"/>
          </p:nvPr>
        </p:nvSpPr>
        <p:spPr bwMode="white">
          <a:xfrm>
            <a:off x="0" y="0"/>
            <a:ext cx="12192000" cy="6858000"/>
          </a:xfrm>
          <a:solidFill>
            <a:schemeClr val="tx1"/>
          </a:solidFill>
        </p:spPr>
        <p:txBody>
          <a:bodyPr rtlCol="0" anchor="ctr" anchorCtr="0"/>
          <a:lstStyle>
            <a:lvl1pPr marL="0" indent="0" algn="ctr">
              <a:buNone/>
              <a:defRPr/>
            </a:lvl1pPr>
          </a:lstStyle>
          <a:p>
            <a:pPr rtl="0"/>
            <a:r>
              <a:rPr lang="ru-RU" noProof="0"/>
              <a:t>Щелкните значок, чтобы добавить изображение</a:t>
            </a:r>
          </a:p>
        </p:txBody>
      </p:sp>
      <p:sp>
        <p:nvSpPr>
          <p:cNvPr id="11" name="Прямоугольник 10"/>
          <p:cNvSpPr/>
          <p:nvPr userDrawn="1"/>
        </p:nvSpPr>
        <p:spPr>
          <a:xfrm rot="5400000">
            <a:off x="5657999" y="340659"/>
            <a:ext cx="864000" cy="1220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sp>
        <p:nvSpPr>
          <p:cNvPr id="2" name="Дата 1"/>
          <p:cNvSpPr>
            <a:spLocks noGrp="1"/>
          </p:cNvSpPr>
          <p:nvPr>
            <p:ph type="dt" sz="half" idx="10"/>
          </p:nvPr>
        </p:nvSpPr>
        <p:spPr/>
        <p:txBody>
          <a:bodyPr rtlCol="0"/>
          <a:lstStyle>
            <a:lvl1pPr>
              <a:defRPr>
                <a:solidFill>
                  <a:schemeClr val="bg1">
                    <a:alpha val="70000"/>
                  </a:schemeClr>
                </a:solidFill>
              </a:defRPr>
            </a:lvl1pPr>
          </a:lstStyle>
          <a:p>
            <a:pPr rtl="0"/>
            <a:fld id="{43EFECB2-99C9-4295-9EF7-114CB9353260}" type="datetime1">
              <a:rPr lang="ru-RU" noProof="0" smtClean="0"/>
              <a:t>19.10.2026</a:t>
            </a:fld>
            <a:endParaRPr lang="ru-RU" noProof="0"/>
          </a:p>
        </p:txBody>
      </p:sp>
      <p:sp>
        <p:nvSpPr>
          <p:cNvPr id="3" name="Нижний колонтитул 2"/>
          <p:cNvSpPr>
            <a:spLocks noGrp="1"/>
          </p:cNvSpPr>
          <p:nvPr>
            <p:ph type="ftr" sz="quarter" idx="11"/>
          </p:nvPr>
        </p:nvSpPr>
        <p:spPr>
          <a:xfrm>
            <a:off x="1251855" y="6236208"/>
            <a:ext cx="5901189" cy="320040"/>
          </a:xfrm>
        </p:spPr>
        <p:txBody>
          <a:bodyPr rtlCol="0"/>
          <a:lstStyle>
            <a:lvl1pPr>
              <a:defRPr>
                <a:solidFill>
                  <a:schemeClr val="bg1">
                    <a:alpha val="70000"/>
                  </a:schemeClr>
                </a:solidFill>
              </a:defRPr>
            </a:lvl1pPr>
          </a:lstStyle>
          <a:p>
            <a:pPr rtl="0"/>
            <a:r>
              <a:rPr lang="ru-RU" noProof="0"/>
              <a:t>Добавить нижний колонтитул</a:t>
            </a:r>
          </a:p>
        </p:txBody>
      </p:sp>
      <p:sp>
        <p:nvSpPr>
          <p:cNvPr id="4" name="Номер слайда 3"/>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
        <p:nvSpPr>
          <p:cNvPr id="5" name="Заголовок 4"/>
          <p:cNvSpPr>
            <a:spLocks noGrp="1"/>
          </p:cNvSpPr>
          <p:nvPr>
            <p:ph type="title" hasCustomPrompt="1"/>
          </p:nvPr>
        </p:nvSpPr>
        <p:spPr bwMode="black">
          <a:xfrm>
            <a:off x="7748789" y="246231"/>
            <a:ext cx="3787891" cy="957729"/>
          </a:xfrm>
          <a:noFill/>
          <a:ln>
            <a:noFill/>
          </a:ln>
        </p:spPr>
        <p:txBody>
          <a:bodyPr rtlCol="0" anchor="b" anchorCtr="0">
            <a:normAutofit/>
          </a:bodyPr>
          <a:lstStyle>
            <a:lvl1pPr algn="r">
              <a:defRPr sz="4000" b="0" cap="none" baseline="0">
                <a:solidFill>
                  <a:schemeClr val="accent2"/>
                </a:solidFill>
              </a:defRPr>
            </a:lvl1pPr>
          </a:lstStyle>
          <a:p>
            <a:pPr rtl="0"/>
            <a:r>
              <a:rPr lang="ru-RU" noProof="0" dirty="0"/>
              <a:t>ОБРАЗЕЦ ЗАГОЛОВКА</a:t>
            </a:r>
          </a:p>
        </p:txBody>
      </p:sp>
      <p:sp>
        <p:nvSpPr>
          <p:cNvPr id="10" name="Текст 9"/>
          <p:cNvSpPr>
            <a:spLocks noGrp="1"/>
          </p:cNvSpPr>
          <p:nvPr>
            <p:ph type="body" sz="quarter" idx="14"/>
          </p:nvPr>
        </p:nvSpPr>
        <p:spPr>
          <a:xfrm>
            <a:off x="8092439" y="1343510"/>
            <a:ext cx="3383905" cy="4472513"/>
          </a:xfrm>
        </p:spPr>
        <p:txBody>
          <a:bodyPr rtlCol="0">
            <a:normAutofit/>
          </a:bodyPr>
          <a:lstStyle>
            <a:lvl1pPr marL="0" indent="0" algn="r">
              <a:buNone/>
              <a:defRPr sz="2400">
                <a:solidFill>
                  <a:schemeClr val="bg1"/>
                </a:solidFill>
              </a:defRPr>
            </a:lvl1pPr>
            <a:lvl2pPr marL="228600" indent="0" algn="r">
              <a:buNone/>
              <a:defRPr sz="2000">
                <a:solidFill>
                  <a:schemeClr val="bg1"/>
                </a:solidFill>
              </a:defRPr>
            </a:lvl2pPr>
            <a:lvl3pPr marL="457200" indent="0" algn="r">
              <a:buNone/>
              <a:defRPr sz="2000">
                <a:solidFill>
                  <a:schemeClr val="bg1"/>
                </a:solidFill>
              </a:defRPr>
            </a:lvl3pPr>
            <a:lvl4pPr marL="685800" indent="0" algn="r">
              <a:buNone/>
              <a:defRPr sz="2000">
                <a:solidFill>
                  <a:schemeClr val="bg1"/>
                </a:solidFill>
              </a:defRPr>
            </a:lvl4pPr>
            <a:lvl5pPr marL="914400" indent="0" algn="r">
              <a:buNone/>
              <a:defRPr sz="2000">
                <a:solidFill>
                  <a:schemeClr val="bg1"/>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bwMode="blackWhite">
          <a:xfrm>
            <a:off x="883920" y="592183"/>
            <a:ext cx="5750440" cy="1810379"/>
          </a:xfrm>
          <a:noFill/>
          <a:ln>
            <a:noFill/>
          </a:ln>
        </p:spPr>
        <p:txBody>
          <a:bodyPr lIns="0" rtlCol="0" anchor="t" anchorCtr="0">
            <a:noAutofit/>
          </a:bodyPr>
          <a:lstStyle>
            <a:lvl1pPr marL="0" indent="0" algn="l" defTabSz="0">
              <a:buFont typeface="Arial" panose="020B0604020202020204" pitchFamily="34" charset="0"/>
              <a:buNone/>
              <a:defRPr sz="4000" cap="none" spc="0" baseline="0">
                <a:solidFill>
                  <a:schemeClr val="tx1"/>
                </a:solidFill>
              </a:defRPr>
            </a:lvl1pPr>
          </a:lstStyle>
          <a:p>
            <a:pPr rtl="0"/>
            <a:r>
              <a:rPr lang="ru-RU" noProof="0"/>
              <a:t>Образец заголовка</a:t>
            </a:r>
          </a:p>
        </p:txBody>
      </p:sp>
      <p:sp>
        <p:nvSpPr>
          <p:cNvPr id="3" name="Рисунок 2"/>
          <p:cNvSpPr>
            <a:spLocks noGrp="1" noChangeAspect="1"/>
          </p:cNvSpPr>
          <p:nvPr>
            <p:ph type="pic" idx="1" hasCustomPrompt="1"/>
          </p:nvPr>
        </p:nvSpPr>
        <p:spPr>
          <a:xfrm>
            <a:off x="6497200" y="0"/>
            <a:ext cx="5700896" cy="6858000"/>
          </a:xfrm>
          <a:solidFill>
            <a:schemeClr val="bg1">
              <a:lumMod val="75000"/>
            </a:schemeClr>
          </a:solidFill>
        </p:spPr>
        <p:txBody>
          <a:bodyPr rtlCol="0"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noProof="0"/>
              <a:t>Щелкните значок, чтобы добавить изображение</a:t>
            </a:r>
          </a:p>
        </p:txBody>
      </p:sp>
      <p:sp>
        <p:nvSpPr>
          <p:cNvPr id="4" name="Текст 3"/>
          <p:cNvSpPr>
            <a:spLocks noGrp="1"/>
          </p:cNvSpPr>
          <p:nvPr>
            <p:ph type="body" sz="half" idx="2"/>
          </p:nvPr>
        </p:nvSpPr>
        <p:spPr bwMode="white">
          <a:xfrm>
            <a:off x="632071" y="2417802"/>
            <a:ext cx="5297398" cy="3710855"/>
          </a:xfrm>
        </p:spPr>
        <p:txBody>
          <a:bodyPr rtlCol="0" anchor="t" anchorCtr="1">
            <a:normAutofit/>
          </a:bodyPr>
          <a:lstStyle>
            <a:lvl1pPr marL="285750" indent="-285750" algn="l">
              <a:buClr>
                <a:schemeClr val="bg1"/>
              </a:buClr>
              <a:buFont typeface="Arial" panose="020B0604020202020204" pitchFamily="34" charset="0"/>
              <a:buChar char="•"/>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8" name="Дата 7"/>
          <p:cNvSpPr>
            <a:spLocks noGrp="1"/>
          </p:cNvSpPr>
          <p:nvPr>
            <p:ph type="dt" sz="half" idx="10"/>
          </p:nvPr>
        </p:nvSpPr>
        <p:spPr/>
        <p:txBody>
          <a:bodyPr rtlCol="0"/>
          <a:lstStyle>
            <a:lvl1pPr>
              <a:defRPr>
                <a:solidFill>
                  <a:srgbClr val="FFFFFF"/>
                </a:solidFill>
                <a:effectLst>
                  <a:outerShdw blurRad="50800" dist="38100" dir="2700000" algn="tl" rotWithShape="0">
                    <a:prstClr val="black">
                      <a:alpha val="43000"/>
                    </a:prstClr>
                  </a:outerShdw>
                </a:effectLst>
              </a:defRPr>
            </a:lvl1pPr>
          </a:lstStyle>
          <a:p>
            <a:pPr rtl="0"/>
            <a:fld id="{E03CA99C-20A3-4EAD-8F2E-0C8510B6563E}" type="datetime1">
              <a:rPr lang="ru-RU" noProof="0" smtClean="0"/>
              <a:t>19.10.2026</a:t>
            </a:fld>
            <a:endParaRPr lang="ru-RU" noProof="0"/>
          </a:p>
        </p:txBody>
      </p:sp>
      <p:sp>
        <p:nvSpPr>
          <p:cNvPr id="9" name="Нижний колонтитул 8"/>
          <p:cNvSpPr>
            <a:spLocks noGrp="1"/>
          </p:cNvSpPr>
          <p:nvPr>
            <p:ph type="ftr" sz="quarter" idx="11"/>
          </p:nvPr>
        </p:nvSpPr>
        <p:spPr>
          <a:xfrm>
            <a:off x="804672" y="6236208"/>
            <a:ext cx="5124797" cy="320040"/>
          </a:xfrm>
        </p:spPr>
        <p:txBody>
          <a:bodyPr rtlCol="0"/>
          <a:lstStyle>
            <a:lvl1pPr>
              <a:defRPr>
                <a:solidFill>
                  <a:srgbClr val="FFFFFF">
                    <a:alpha val="70000"/>
                  </a:srgbClr>
                </a:solidFill>
              </a:defRPr>
            </a:lvl1pPr>
          </a:lstStyle>
          <a:p>
            <a:pPr rtl="0"/>
            <a:r>
              <a:rPr lang="ru-RU" noProof="0"/>
              <a:t>Добавить нижний колонтитул</a:t>
            </a:r>
          </a:p>
        </p:txBody>
      </p:sp>
      <p:sp>
        <p:nvSpPr>
          <p:cNvPr id="10" name="Номер слайда 9"/>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Рисунок с подписью">
    <p:spTree>
      <p:nvGrpSpPr>
        <p:cNvPr id="1" name=""/>
        <p:cNvGrpSpPr/>
        <p:nvPr/>
      </p:nvGrpSpPr>
      <p:grpSpPr>
        <a:xfrm>
          <a:off x="0" y="0"/>
          <a:ext cx="0" cy="0"/>
          <a:chOff x="0" y="0"/>
          <a:chExt cx="0" cy="0"/>
        </a:xfrm>
      </p:grpSpPr>
      <p:sp>
        <p:nvSpPr>
          <p:cNvPr id="14" name="Прямоугольник 13"/>
          <p:cNvSpPr/>
          <p:nvPr userDrawn="1"/>
        </p:nvSpPr>
        <p:spPr>
          <a:xfrm rot="5400000">
            <a:off x="5712000" y="-5718344"/>
            <a:ext cx="756000" cy="12204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sp>
        <p:nvSpPr>
          <p:cNvPr id="2" name="Заголовок 1"/>
          <p:cNvSpPr>
            <a:spLocks noGrp="1"/>
          </p:cNvSpPr>
          <p:nvPr>
            <p:ph type="title"/>
          </p:nvPr>
        </p:nvSpPr>
        <p:spPr bwMode="blackWhite">
          <a:xfrm>
            <a:off x="4175220" y="3508040"/>
            <a:ext cx="3841560" cy="3420000"/>
          </a:xfrm>
          <a:noFill/>
          <a:ln>
            <a:noFill/>
          </a:ln>
        </p:spPr>
        <p:txBody>
          <a:bodyPr rtlCol="0" anchor="ctr" anchorCtr="1">
            <a:noAutofit/>
          </a:bodyPr>
          <a:lstStyle>
            <a:lvl1pPr algn="l">
              <a:defRPr sz="2400" cap="none">
                <a:solidFill>
                  <a:schemeClr val="tx1"/>
                </a:solidFill>
              </a:defRPr>
            </a:lvl1pPr>
          </a:lstStyle>
          <a:p>
            <a:pPr rtl="0"/>
            <a:r>
              <a:rPr lang="ru-RU" noProof="0"/>
              <a:t>Образец заголовка</a:t>
            </a:r>
          </a:p>
        </p:txBody>
      </p:sp>
      <p:sp>
        <p:nvSpPr>
          <p:cNvPr id="4" name="Текст 3"/>
          <p:cNvSpPr>
            <a:spLocks noGrp="1"/>
          </p:cNvSpPr>
          <p:nvPr>
            <p:ph type="body" sz="half" idx="2"/>
          </p:nvPr>
        </p:nvSpPr>
        <p:spPr>
          <a:xfrm>
            <a:off x="8404860" y="1005840"/>
            <a:ext cx="3497580" cy="5593080"/>
          </a:xfrm>
        </p:spPr>
        <p:txBody>
          <a:bodyPr rtlCol="0" anchor="t" anchorCtr="0">
            <a:normAutofit/>
          </a:bodyPr>
          <a:lstStyle>
            <a:lvl1pPr marL="285750" indent="-285750" algn="l">
              <a:buFont typeface="Arial" panose="020B0604020202020204" pitchFamily="34" charset="0"/>
              <a:buChar char="•"/>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8" name="Дата 7"/>
          <p:cNvSpPr>
            <a:spLocks noGrp="1"/>
          </p:cNvSpPr>
          <p:nvPr>
            <p:ph type="dt" sz="half" idx="10"/>
          </p:nvPr>
        </p:nvSpPr>
        <p:spPr>
          <a:xfrm>
            <a:off x="8629149" y="6254056"/>
            <a:ext cx="2753746" cy="323968"/>
          </a:xfrm>
        </p:spPr>
        <p:txBody>
          <a:bodyPr rtlCol="0"/>
          <a:lstStyle>
            <a:lvl1pPr>
              <a:defRPr>
                <a:solidFill>
                  <a:srgbClr val="FFFFFF"/>
                </a:solidFill>
                <a:effectLst>
                  <a:outerShdw blurRad="50800" dist="38100" dir="2700000" algn="tl" rotWithShape="0">
                    <a:prstClr val="black">
                      <a:alpha val="43000"/>
                    </a:prstClr>
                  </a:outerShdw>
                </a:effectLst>
              </a:defRPr>
            </a:lvl1pPr>
          </a:lstStyle>
          <a:p>
            <a:pPr rtl="0"/>
            <a:fld id="{78CA97FE-A350-434E-823F-25F81DC2E92B}" type="datetime1">
              <a:rPr lang="ru-RU" noProof="0" smtClean="0"/>
              <a:t>19.10.2026</a:t>
            </a:fld>
            <a:endParaRPr lang="ru-RU" noProof="0"/>
          </a:p>
        </p:txBody>
      </p:sp>
      <p:sp>
        <p:nvSpPr>
          <p:cNvPr id="9" name="Нижний колонтитул 8"/>
          <p:cNvSpPr>
            <a:spLocks noGrp="1"/>
          </p:cNvSpPr>
          <p:nvPr>
            <p:ph type="ftr" sz="quarter" idx="11"/>
          </p:nvPr>
        </p:nvSpPr>
        <p:spPr>
          <a:xfrm>
            <a:off x="301752" y="6236208"/>
            <a:ext cx="5124797" cy="320040"/>
          </a:xfrm>
        </p:spPr>
        <p:txBody>
          <a:bodyPr rtlCol="0"/>
          <a:lstStyle>
            <a:lvl1pPr>
              <a:defRPr>
                <a:solidFill>
                  <a:srgbClr val="FFFFFF">
                    <a:alpha val="70000"/>
                  </a:srgbClr>
                </a:solidFill>
              </a:defRPr>
            </a:lvl1pPr>
          </a:lstStyle>
          <a:p>
            <a:pPr rtl="0"/>
            <a:r>
              <a:rPr lang="ru-RU" noProof="0"/>
              <a:t>Добавить нижний колонтитул</a:t>
            </a:r>
          </a:p>
        </p:txBody>
      </p:sp>
      <p:sp>
        <p:nvSpPr>
          <p:cNvPr id="10" name="Номер слайда 9"/>
          <p:cNvSpPr>
            <a:spLocks noGrp="1"/>
          </p:cNvSpPr>
          <p:nvPr>
            <p:ph type="sldNum" sz="quarter" idx="12"/>
          </p:nvPr>
        </p:nvSpPr>
        <p:spPr>
          <a:xfrm>
            <a:off x="11566642" y="6233160"/>
            <a:ext cx="365760" cy="365760"/>
          </a:xfrm>
        </p:spPr>
        <p:txBody>
          <a:bodyPr rtlCol="0"/>
          <a:lstStyle/>
          <a:p>
            <a:pPr rtl="0"/>
            <a:fld id="{42F0A33C-B6D6-454E-A4EA-5198AC78DEE3}" type="slidenum">
              <a:rPr lang="ru-RU" noProof="0" smtClean="0"/>
              <a:t>‹#›</a:t>
            </a:fld>
            <a:endParaRPr lang="ru-RU" noProof="0"/>
          </a:p>
        </p:txBody>
      </p:sp>
      <p:sp>
        <p:nvSpPr>
          <p:cNvPr id="13" name="Текст 3"/>
          <p:cNvSpPr>
            <a:spLocks noGrp="1"/>
          </p:cNvSpPr>
          <p:nvPr>
            <p:ph type="body" sz="half" idx="15"/>
          </p:nvPr>
        </p:nvSpPr>
        <p:spPr>
          <a:xfrm>
            <a:off x="293917" y="996684"/>
            <a:ext cx="3497580" cy="5593080"/>
          </a:xfrm>
        </p:spPr>
        <p:txBody>
          <a:bodyPr rtlCol="0" anchor="t" anchorCtr="0">
            <a:normAutofit/>
          </a:bodyPr>
          <a:lstStyle>
            <a:lvl1pPr marL="285750" indent="-285750" algn="l">
              <a:buFont typeface="Arial" panose="020B0604020202020204" pitchFamily="34" charset="0"/>
              <a:buChar char="•"/>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Макет видео">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11459962" y="6324918"/>
            <a:ext cx="365760" cy="365760"/>
          </a:xfrm>
        </p:spPr>
        <p:txBody>
          <a:bodyPr rtlCol="0"/>
          <a:lstStyle/>
          <a:p>
            <a:pPr rtl="0"/>
            <a:fld id="{42F0A33C-B6D6-454E-A4EA-5198AC78DEE3}" type="slidenum">
              <a:rPr lang="ru-RU" noProof="0" smtClean="0"/>
              <a:t>‹#›</a:t>
            </a:fld>
            <a:endParaRPr lang="ru-RU" noProof="0"/>
          </a:p>
        </p:txBody>
      </p:sp>
      <p:sp>
        <p:nvSpPr>
          <p:cNvPr id="12" name="Заголовок 11"/>
          <p:cNvSpPr>
            <a:spLocks noGrp="1"/>
          </p:cNvSpPr>
          <p:nvPr>
            <p:ph type="title"/>
          </p:nvPr>
        </p:nvSpPr>
        <p:spPr bwMode="black">
          <a:xfrm>
            <a:off x="6942215" y="426720"/>
            <a:ext cx="4699941" cy="1188720"/>
          </a:xfrm>
          <a:noFill/>
          <a:ln>
            <a:noFill/>
          </a:ln>
        </p:spPr>
        <p:txBody>
          <a:bodyPr rtlCol="0"/>
          <a:lstStyle>
            <a:lvl1pPr algn="l">
              <a:defRPr cap="none">
                <a:solidFill>
                  <a:schemeClr val="tx1"/>
                </a:solidFill>
              </a:defRPr>
            </a:lvl1pPr>
          </a:lstStyle>
          <a:p>
            <a:pPr rtl="0"/>
            <a:r>
              <a:rPr lang="ru-RU" noProof="0"/>
              <a:t>Образец заголовка</a:t>
            </a:r>
          </a:p>
        </p:txBody>
      </p:sp>
      <p:sp>
        <p:nvSpPr>
          <p:cNvPr id="14" name="Текст 13"/>
          <p:cNvSpPr>
            <a:spLocks noGrp="1"/>
          </p:cNvSpPr>
          <p:nvPr>
            <p:ph type="body" sz="quarter" idx="17"/>
          </p:nvPr>
        </p:nvSpPr>
        <p:spPr>
          <a:xfrm>
            <a:off x="7048876" y="1818152"/>
            <a:ext cx="4045844" cy="4277848"/>
          </a:xfrm>
          <a:noFill/>
        </p:spPr>
        <p:txBody>
          <a:bodyPr rtlCol="0"/>
          <a:lstStyle>
            <a:lvl1pPr marL="0" indent="0" algn="l">
              <a:buNone/>
              <a:defRPr>
                <a:solidFill>
                  <a:schemeClr val="tx1"/>
                </a:solidFill>
              </a:defRPr>
            </a:lvl1pPr>
            <a:lvl2pPr marL="228600" indent="0" algn="l">
              <a:buNone/>
              <a:defRPr>
                <a:solidFill>
                  <a:schemeClr val="tx1"/>
                </a:solidFill>
              </a:defRPr>
            </a:lvl2pPr>
            <a:lvl3pPr marL="457200" indent="0" algn="l">
              <a:buNone/>
              <a:defRPr>
                <a:solidFill>
                  <a:schemeClr val="tx1"/>
                </a:solidFill>
              </a:defRPr>
            </a:lvl3pPr>
            <a:lvl4pPr marL="685800" indent="0" algn="l">
              <a:buNone/>
              <a:defRPr>
                <a:solidFill>
                  <a:schemeClr val="tx1"/>
                </a:solidFill>
              </a:defRPr>
            </a:lvl4pPr>
            <a:lvl5pPr marL="914400" indent="0" algn="l">
              <a:buNone/>
              <a:defRPr>
                <a:solidFill>
                  <a:schemeClr val="tx1"/>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3" name="Дата 2"/>
          <p:cNvSpPr>
            <a:spLocks noGrp="1"/>
          </p:cNvSpPr>
          <p:nvPr>
            <p:ph type="dt" sz="half" idx="10"/>
          </p:nvPr>
        </p:nvSpPr>
        <p:spPr>
          <a:xfrm>
            <a:off x="8644389" y="6345814"/>
            <a:ext cx="2753746" cy="323968"/>
          </a:xfrm>
        </p:spPr>
        <p:txBody>
          <a:bodyPr rtlCol="0"/>
          <a:lstStyle/>
          <a:p>
            <a:pPr rtl="0"/>
            <a:fld id="{19E973B4-A6A3-4BB8-AB20-DA56B6449782}" type="datetime1">
              <a:rPr lang="ru-RU" noProof="0" smtClean="0"/>
              <a:t>19.10.2026</a:t>
            </a:fld>
            <a:endParaRPr lang="ru-RU" noProof="0"/>
          </a:p>
        </p:txBody>
      </p:sp>
      <p:sp>
        <p:nvSpPr>
          <p:cNvPr id="4" name="Нижний колонтитул 3"/>
          <p:cNvSpPr>
            <a:spLocks noGrp="1"/>
          </p:cNvSpPr>
          <p:nvPr>
            <p:ph type="ftr" sz="quarter" idx="11"/>
          </p:nvPr>
        </p:nvSpPr>
        <p:spPr>
          <a:xfrm>
            <a:off x="457200" y="6403848"/>
            <a:ext cx="5901189" cy="320040"/>
          </a:xfrm>
        </p:spPr>
        <p:txBody>
          <a:bodyPr rtlCol="0"/>
          <a:lstStyle/>
          <a:p>
            <a:pPr rtl="0"/>
            <a:r>
              <a:rPr lang="ru-RU" noProof="0"/>
              <a:t>Добавить нижний колонтитул</a:t>
            </a:r>
          </a:p>
        </p:txBody>
      </p:sp>
      <p:sp>
        <p:nvSpPr>
          <p:cNvPr id="6" name="Рисунок 5"/>
          <p:cNvSpPr>
            <a:spLocks noGrp="1"/>
          </p:cNvSpPr>
          <p:nvPr>
            <p:ph type="pic" sz="quarter" idx="18" hasCustomPrompt="1"/>
          </p:nvPr>
        </p:nvSpPr>
        <p:spPr>
          <a:xfrm>
            <a:off x="732155" y="396240"/>
            <a:ext cx="5927725" cy="5989638"/>
          </a:xfrm>
          <a:ln w="38100">
            <a:solidFill>
              <a:schemeClr val="accent2"/>
            </a:solidFill>
          </a:ln>
        </p:spPr>
        <p:txBody>
          <a:bodyPr rtlCol="0"/>
          <a:lstStyle/>
          <a:p>
            <a:pPr rtl="0"/>
            <a:r>
              <a:rPr lang="ru-RU" noProof="0"/>
              <a:t>Щелкните значок, чтобы добавить изображение</a:t>
            </a:r>
          </a:p>
        </p:txBody>
      </p:sp>
      <p:sp>
        <p:nvSpPr>
          <p:cNvPr id="21" name="Прямоугольник 20"/>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cxnSp>
        <p:nvCxnSpPr>
          <p:cNvPr id="9" name="Прямая соединительная линия 8" descr="Декоративный элемент"/>
          <p:cNvCxnSpPr/>
          <p:nvPr userDrawn="1"/>
        </p:nvCxnSpPr>
        <p:spPr>
          <a:xfrm>
            <a:off x="7141749" y="1720670"/>
            <a:ext cx="3780000" cy="0"/>
          </a:xfrm>
          <a:prstGeom prst="line">
            <a:avLst/>
          </a:prstGeom>
          <a:ln w="31750">
            <a:solidFill>
              <a:schemeClr val="accent2"/>
            </a:solidFill>
          </a:ln>
        </p:spPr>
        <p:style>
          <a:lnRef idx="3">
            <a:schemeClr val="dk1"/>
          </a:lnRef>
          <a:fillRef idx="0">
            <a:schemeClr val="dk1"/>
          </a:fillRef>
          <a:effectRef idx="2">
            <a:schemeClr val="dk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Изображение и подпись ">
    <p:spTree>
      <p:nvGrpSpPr>
        <p:cNvPr id="1" name=""/>
        <p:cNvGrpSpPr/>
        <p:nvPr/>
      </p:nvGrpSpPr>
      <p:grpSpPr>
        <a:xfrm>
          <a:off x="0" y="0"/>
          <a:ext cx="0" cy="0"/>
          <a:chOff x="0" y="0"/>
          <a:chExt cx="0" cy="0"/>
        </a:xfrm>
      </p:grpSpPr>
      <p:sp>
        <p:nvSpPr>
          <p:cNvPr id="12" name="Рисунок 11"/>
          <p:cNvSpPr>
            <a:spLocks noGrp="1"/>
          </p:cNvSpPr>
          <p:nvPr>
            <p:ph type="pic" sz="quarter" idx="16" hasCustomPrompt="1"/>
          </p:nvPr>
        </p:nvSpPr>
        <p:spPr>
          <a:xfrm>
            <a:off x="6096000" y="0"/>
            <a:ext cx="6096000" cy="6858000"/>
          </a:xfrm>
          <a:solidFill>
            <a:schemeClr val="tx1">
              <a:lumMod val="50000"/>
              <a:lumOff val="50000"/>
            </a:schemeClr>
          </a:solidFill>
        </p:spPr>
        <p:txBody>
          <a:bodyPr rtlCol="0"/>
          <a:lstStyle/>
          <a:p>
            <a:pPr rtl="0"/>
            <a:r>
              <a:rPr lang="ru-RU" noProof="0"/>
              <a:t>Щелкните значок, чтобы добавить изображение</a:t>
            </a:r>
          </a:p>
        </p:txBody>
      </p:sp>
      <p:sp>
        <p:nvSpPr>
          <p:cNvPr id="6" name="Рисунок 5"/>
          <p:cNvSpPr>
            <a:spLocks noGrp="1"/>
          </p:cNvSpPr>
          <p:nvPr>
            <p:ph type="pic" sz="quarter" idx="13" hasCustomPrompt="1"/>
          </p:nvPr>
        </p:nvSpPr>
        <p:spPr>
          <a:xfrm>
            <a:off x="6662827" y="543339"/>
            <a:ext cx="5040000" cy="5765661"/>
          </a:xfrm>
          <a:ln w="38100">
            <a:solidFill>
              <a:schemeClr val="bg1"/>
            </a:solidFill>
          </a:ln>
        </p:spPr>
        <p:txBody>
          <a:bodyPr rtlCol="0"/>
          <a:lstStyle/>
          <a:p>
            <a:pPr rtl="0"/>
            <a:r>
              <a:rPr lang="ru-RU" noProof="0"/>
              <a:t>Щелкните значок, чтобы добавить изображение</a:t>
            </a:r>
          </a:p>
        </p:txBody>
      </p:sp>
      <p:sp>
        <p:nvSpPr>
          <p:cNvPr id="3" name="Дата 2"/>
          <p:cNvSpPr>
            <a:spLocks noGrp="1"/>
          </p:cNvSpPr>
          <p:nvPr>
            <p:ph type="dt" sz="half" idx="10"/>
          </p:nvPr>
        </p:nvSpPr>
        <p:spPr>
          <a:xfrm>
            <a:off x="8537045" y="6358084"/>
            <a:ext cx="2753746" cy="323968"/>
          </a:xfrm>
        </p:spPr>
        <p:txBody>
          <a:bodyPr rtlCol="0"/>
          <a:lstStyle/>
          <a:p>
            <a:pPr rtl="0"/>
            <a:fld id="{70878BA5-EA29-47BD-ACEB-F168BCB11ECA}" type="datetime1">
              <a:rPr lang="ru-RU" noProof="0" smtClean="0"/>
              <a:t>19.10.2026</a:t>
            </a:fld>
            <a:endParaRPr lang="ru-RU" noProof="0"/>
          </a:p>
        </p:txBody>
      </p:sp>
      <p:sp>
        <p:nvSpPr>
          <p:cNvPr id="4" name="Нижний колонтитул 3"/>
          <p:cNvSpPr>
            <a:spLocks noGrp="1"/>
          </p:cNvSpPr>
          <p:nvPr>
            <p:ph type="ftr" sz="quarter" idx="11"/>
          </p:nvPr>
        </p:nvSpPr>
        <p:spPr>
          <a:xfrm>
            <a:off x="704361" y="6382908"/>
            <a:ext cx="5901189" cy="320040"/>
          </a:xfrm>
        </p:spPr>
        <p:txBody>
          <a:bodyPr rtlCol="0"/>
          <a:lstStyle/>
          <a:p>
            <a:pPr rtl="0"/>
            <a:r>
              <a:rPr lang="ru-RU" noProof="0"/>
              <a:t>Добавить нижний колонтитул</a:t>
            </a:r>
          </a:p>
        </p:txBody>
      </p:sp>
      <p:sp>
        <p:nvSpPr>
          <p:cNvPr id="5" name="Номер слайда 4"/>
          <p:cNvSpPr>
            <a:spLocks noGrp="1"/>
          </p:cNvSpPr>
          <p:nvPr>
            <p:ph type="sldNum" sz="quarter" idx="12"/>
          </p:nvPr>
        </p:nvSpPr>
        <p:spPr>
          <a:xfrm>
            <a:off x="11474538" y="6337188"/>
            <a:ext cx="365760" cy="365760"/>
          </a:xfrm>
        </p:spPr>
        <p:txBody>
          <a:bodyPr rtlCol="0"/>
          <a:lstStyle/>
          <a:p>
            <a:pPr rtl="0"/>
            <a:fld id="{42F0A33C-B6D6-454E-A4EA-5198AC78DEE3}" type="slidenum">
              <a:rPr lang="ru-RU" noProof="0" smtClean="0"/>
              <a:t>‹#›</a:t>
            </a:fld>
            <a:endParaRPr lang="ru-RU" noProof="0"/>
          </a:p>
        </p:txBody>
      </p:sp>
      <p:sp>
        <p:nvSpPr>
          <p:cNvPr id="7" name="Заголовок 6"/>
          <p:cNvSpPr>
            <a:spLocks noGrp="1"/>
          </p:cNvSpPr>
          <p:nvPr>
            <p:ph type="title"/>
          </p:nvPr>
        </p:nvSpPr>
        <p:spPr bwMode="gray">
          <a:xfrm>
            <a:off x="704361" y="164690"/>
            <a:ext cx="4593772" cy="2624056"/>
          </a:xfrm>
          <a:noFill/>
          <a:ln>
            <a:noFill/>
          </a:ln>
        </p:spPr>
        <p:txBody>
          <a:bodyPr rtlCol="0" anchor="t" anchorCtr="0">
            <a:noAutofit/>
          </a:bodyPr>
          <a:lstStyle>
            <a:lvl1pPr>
              <a:defRPr sz="4000" cap="none"/>
            </a:lvl1pPr>
          </a:lstStyle>
          <a:p>
            <a:pPr rtl="0"/>
            <a:r>
              <a:rPr lang="ru-RU" noProof="0"/>
              <a:t>Образец заголовка</a:t>
            </a:r>
          </a:p>
        </p:txBody>
      </p:sp>
      <p:sp>
        <p:nvSpPr>
          <p:cNvPr id="9" name="Текст 8"/>
          <p:cNvSpPr>
            <a:spLocks noGrp="1"/>
          </p:cNvSpPr>
          <p:nvPr>
            <p:ph type="body" sz="quarter" idx="14"/>
          </p:nvPr>
        </p:nvSpPr>
        <p:spPr>
          <a:xfrm>
            <a:off x="704361" y="3233530"/>
            <a:ext cx="4593771" cy="2902590"/>
          </a:xfrm>
        </p:spPr>
        <p:txBody>
          <a:bodyPr rtlCol="0">
            <a:normAutofit/>
          </a:bodyPr>
          <a:lstStyle>
            <a:lvl1pPr marL="0" indent="0" algn="ctr">
              <a:buClr>
                <a:schemeClr val="bg1"/>
              </a:buClr>
              <a:buNone/>
              <a:defRPr sz="2400">
                <a:solidFill>
                  <a:schemeClr val="tx1"/>
                </a:solidFill>
              </a:defRPr>
            </a:lvl1pPr>
            <a:lvl2pPr marL="228600" indent="0" algn="ctr">
              <a:buClr>
                <a:schemeClr val="bg1"/>
              </a:buClr>
              <a:buNone/>
              <a:defRPr sz="2400">
                <a:solidFill>
                  <a:schemeClr val="tx1"/>
                </a:solidFill>
              </a:defRPr>
            </a:lvl2pPr>
            <a:lvl3pPr marL="457200" indent="0" algn="ctr">
              <a:buClr>
                <a:schemeClr val="bg1"/>
              </a:buClr>
              <a:buNone/>
              <a:defRPr sz="2400">
                <a:solidFill>
                  <a:schemeClr val="tx1"/>
                </a:solidFill>
              </a:defRPr>
            </a:lvl3pPr>
            <a:lvl4pPr marL="685800" indent="0" algn="ctr">
              <a:buClr>
                <a:schemeClr val="bg1"/>
              </a:buClr>
              <a:buNone/>
              <a:defRPr sz="2400">
                <a:solidFill>
                  <a:schemeClr val="tx1"/>
                </a:solidFill>
              </a:defRPr>
            </a:lvl4pPr>
            <a:lvl5pPr marL="914400" indent="0" algn="ctr">
              <a:buClr>
                <a:schemeClr val="bg1"/>
              </a:buClr>
              <a:buNone/>
              <a:defRPr sz="2400">
                <a:solidFill>
                  <a:schemeClr val="tx1"/>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bwMode="blackWhite">
          <a:xfrm>
            <a:off x="6712900" y="407684"/>
            <a:ext cx="4910096" cy="2257167"/>
          </a:xfrm>
          <a:noFill/>
          <a:ln>
            <a:noFill/>
          </a:ln>
        </p:spPr>
        <p:txBody>
          <a:bodyPr rtlCol="0" anchor="ctr" anchorCtr="0">
            <a:normAutofit/>
          </a:bodyPr>
          <a:lstStyle>
            <a:lvl1pPr algn="l">
              <a:defRPr sz="4000">
                <a:solidFill>
                  <a:srgbClr val="262626"/>
                </a:solidFill>
              </a:defRPr>
            </a:lvl1pPr>
          </a:lstStyle>
          <a:p>
            <a:pPr rtl="0"/>
            <a:r>
              <a:rPr lang="ru-RU" noProof="0"/>
              <a:t>Образец заголовка</a:t>
            </a:r>
          </a:p>
        </p:txBody>
      </p:sp>
      <p:sp>
        <p:nvSpPr>
          <p:cNvPr id="4" name="Текст 3"/>
          <p:cNvSpPr>
            <a:spLocks noGrp="1"/>
          </p:cNvSpPr>
          <p:nvPr>
            <p:ph type="body" sz="half" idx="2"/>
          </p:nvPr>
        </p:nvSpPr>
        <p:spPr bwMode="white">
          <a:xfrm>
            <a:off x="6780414" y="3019130"/>
            <a:ext cx="4584265" cy="3159033"/>
          </a:xfrm>
        </p:spPr>
        <p:txBody>
          <a:bodyPr rtlCol="0" anchor="t" anchorCtr="1">
            <a:normAutofit/>
          </a:bodyPr>
          <a:lstStyle>
            <a:lvl1pPr marL="0" indent="0" algn="l">
              <a:buNone/>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ru-RU" noProof="0"/>
              <a:t>Образец текста</a:t>
            </a:r>
          </a:p>
        </p:txBody>
      </p:sp>
      <p:sp>
        <p:nvSpPr>
          <p:cNvPr id="9" name="Дата 8"/>
          <p:cNvSpPr>
            <a:spLocks noGrp="1"/>
          </p:cNvSpPr>
          <p:nvPr>
            <p:ph type="dt" sz="half" idx="10"/>
          </p:nvPr>
        </p:nvSpPr>
        <p:spPr/>
        <p:txBody>
          <a:bodyPr rtlCol="0"/>
          <a:lstStyle/>
          <a:p>
            <a:pPr rtl="0"/>
            <a:fld id="{95B6E2DB-3040-4F1F-A6C1-5CB896D6FE51}" type="datetime1">
              <a:rPr lang="ru-RU" noProof="0" smtClean="0"/>
              <a:t>19.10.2026</a:t>
            </a:fld>
            <a:endParaRPr lang="ru-RU" noProof="0"/>
          </a:p>
        </p:txBody>
      </p:sp>
      <p:sp>
        <p:nvSpPr>
          <p:cNvPr id="10" name="Нижний колонтитул 9"/>
          <p:cNvSpPr>
            <a:spLocks noGrp="1"/>
          </p:cNvSpPr>
          <p:nvPr>
            <p:ph type="ftr" sz="quarter" idx="11"/>
          </p:nvPr>
        </p:nvSpPr>
        <p:spPr>
          <a:xfrm>
            <a:off x="804672" y="6236208"/>
            <a:ext cx="5124797" cy="320040"/>
          </a:xfrm>
        </p:spPr>
        <p:txBody>
          <a:bodyPr rtlCol="0"/>
          <a:lstStyle>
            <a:lvl1pPr>
              <a:defRPr>
                <a:solidFill>
                  <a:srgbClr val="FFFFFF">
                    <a:alpha val="70000"/>
                  </a:srgbClr>
                </a:solidFill>
              </a:defRPr>
            </a:lvl1pPr>
          </a:lstStyle>
          <a:p>
            <a:pPr rtl="0"/>
            <a:r>
              <a:rPr lang="ru-RU" noProof="0"/>
              <a:t>Добавить нижний колонтитул</a:t>
            </a:r>
          </a:p>
        </p:txBody>
      </p:sp>
      <p:sp>
        <p:nvSpPr>
          <p:cNvPr id="11" name="Номер слайда 10"/>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
        <p:nvSpPr>
          <p:cNvPr id="12" name="Объект 2"/>
          <p:cNvSpPr>
            <a:spLocks noGrp="1"/>
          </p:cNvSpPr>
          <p:nvPr>
            <p:ph idx="1"/>
          </p:nvPr>
        </p:nvSpPr>
        <p:spPr>
          <a:xfrm>
            <a:off x="827320" y="407684"/>
            <a:ext cx="5625849" cy="5770479"/>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Последни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rtlCol="0"/>
          <a:lstStyle/>
          <a:p>
            <a:pPr rtl="0"/>
            <a:fld id="{540A9D9A-DB3B-41C8-AF35-5D24019B86E1}" type="datetime1">
              <a:rPr lang="ru-RU" noProof="0" smtClean="0"/>
              <a:t>19.10.2026</a:t>
            </a:fld>
            <a:endParaRPr lang="ru-RU" noProof="0"/>
          </a:p>
        </p:txBody>
      </p:sp>
      <p:sp>
        <p:nvSpPr>
          <p:cNvPr id="4" name="Нижний колонтитул 3"/>
          <p:cNvSpPr>
            <a:spLocks noGrp="1"/>
          </p:cNvSpPr>
          <p:nvPr>
            <p:ph type="ftr" sz="quarter" idx="11"/>
          </p:nvPr>
        </p:nvSpPr>
        <p:spPr/>
        <p:txBody>
          <a:bodyPr rtlCol="0"/>
          <a:lstStyle/>
          <a:p>
            <a:pPr rtl="0"/>
            <a:r>
              <a:rPr lang="ru-RU" noProof="0"/>
              <a:t>Добавить нижний колонтитул</a:t>
            </a:r>
          </a:p>
        </p:txBody>
      </p:sp>
      <p:sp>
        <p:nvSpPr>
          <p:cNvPr id="5" name="Номер слайда 4"/>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
        <p:nvSpPr>
          <p:cNvPr id="2" name="Заголовок 1"/>
          <p:cNvSpPr>
            <a:spLocks noGrp="1"/>
          </p:cNvSpPr>
          <p:nvPr>
            <p:ph type="title"/>
          </p:nvPr>
        </p:nvSpPr>
        <p:spPr bwMode="gray">
          <a:xfrm>
            <a:off x="3744516" y="1127369"/>
            <a:ext cx="4703084" cy="1188720"/>
          </a:xfrm>
          <a:noFill/>
          <a:ln>
            <a:noFill/>
          </a:ln>
        </p:spPr>
        <p:txBody>
          <a:bodyPr rtlCol="0"/>
          <a:lstStyle>
            <a:lvl1pPr marL="0" indent="0" algn="ctr">
              <a:buFont typeface="Arial" panose="020B0604020202020204" pitchFamily="34" charset="0"/>
              <a:buNone/>
              <a:defRPr cap="none"/>
            </a:lvl1pPr>
          </a:lstStyle>
          <a:p>
            <a:pPr rtl="0"/>
            <a:r>
              <a:rPr lang="ru-RU" noProof="0"/>
              <a:t>Образец заголовка</a:t>
            </a:r>
          </a:p>
        </p:txBody>
      </p:sp>
      <p:sp>
        <p:nvSpPr>
          <p:cNvPr id="7" name="Текст 6"/>
          <p:cNvSpPr>
            <a:spLocks noGrp="1"/>
          </p:cNvSpPr>
          <p:nvPr>
            <p:ph type="body" sz="quarter" idx="13"/>
          </p:nvPr>
        </p:nvSpPr>
        <p:spPr>
          <a:xfrm>
            <a:off x="3744516" y="2263081"/>
            <a:ext cx="4702968" cy="3909119"/>
          </a:xfrm>
          <a:noFill/>
          <a:ln>
            <a:noFill/>
          </a:ln>
        </p:spPr>
        <p:txBody>
          <a:bodyPr rtlCol="0"/>
          <a:lstStyle>
            <a:lvl1pPr marL="0" indent="0" algn="ctr">
              <a:buNone/>
              <a:defRPr>
                <a:solidFill>
                  <a:schemeClr val="bg1"/>
                </a:solidFill>
              </a:defRPr>
            </a:lvl1pPr>
            <a:lvl2pPr marL="228600" indent="0" algn="ctr">
              <a:buNone/>
              <a:defRPr>
                <a:solidFill>
                  <a:schemeClr val="bg1"/>
                </a:solidFill>
              </a:defRPr>
            </a:lvl2pPr>
            <a:lvl3pPr marL="457200" indent="0" algn="ctr">
              <a:buNone/>
              <a:defRPr>
                <a:solidFill>
                  <a:schemeClr val="bg1"/>
                </a:solidFill>
              </a:defRPr>
            </a:lvl3pPr>
            <a:lvl4pPr marL="685800" indent="0" algn="ctr">
              <a:buNone/>
              <a:defRPr>
                <a:solidFill>
                  <a:schemeClr val="bg1"/>
                </a:solidFill>
              </a:defRPr>
            </a:lvl4pPr>
            <a:lvl5pPr marL="914400" indent="0" algn="ctr">
              <a:buNone/>
              <a:defRPr>
                <a:solidFill>
                  <a:schemeClr val="bg1"/>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bwMode="blackWhite">
          <a:xfrm>
            <a:off x="1600200" y="2386744"/>
            <a:ext cx="8991600" cy="1645920"/>
          </a:xfrm>
          <a:noFill/>
          <a:ln w="38100">
            <a:solidFill>
              <a:srgbClr val="FFFFFF"/>
            </a:solidFill>
          </a:ln>
        </p:spPr>
        <p:txBody>
          <a:bodyPr lIns="274320" rIns="274320" rtlCol="0" anchor="ctr" anchorCtr="1">
            <a:normAutofit/>
          </a:bodyPr>
          <a:lstStyle>
            <a:lvl1pPr algn="ctr">
              <a:defRPr sz="2400">
                <a:solidFill>
                  <a:srgbClr val="262626"/>
                </a:solidFill>
              </a:defRPr>
            </a:lvl1pPr>
          </a:lstStyle>
          <a:p>
            <a:pPr rtl="0"/>
            <a:r>
              <a:rPr lang="ru-RU" noProof="0"/>
              <a:t>Образец заголовка</a:t>
            </a:r>
          </a:p>
        </p:txBody>
      </p:sp>
      <p:sp>
        <p:nvSpPr>
          <p:cNvPr id="3" name="Подзаголовок 2"/>
          <p:cNvSpPr>
            <a:spLocks noGrp="1"/>
          </p:cNvSpPr>
          <p:nvPr>
            <p:ph type="subTitle" idx="1"/>
          </p:nvPr>
        </p:nvSpPr>
        <p:spPr>
          <a:xfrm>
            <a:off x="2695194" y="4352544"/>
            <a:ext cx="6801612" cy="1239894"/>
          </a:xfrm>
          <a:noFill/>
        </p:spPr>
        <p:txBody>
          <a:bodyPr rtlCol="0">
            <a:normAutofit/>
          </a:bodyPr>
          <a:lstStyle>
            <a:lvl1pPr marL="0" indent="0" algn="ctr">
              <a:buNone/>
              <a:defRPr sz="18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Дата 6"/>
          <p:cNvSpPr>
            <a:spLocks noGrp="1"/>
          </p:cNvSpPr>
          <p:nvPr>
            <p:ph type="dt" sz="half" idx="10"/>
          </p:nvPr>
        </p:nvSpPr>
        <p:spPr/>
        <p:txBody>
          <a:bodyPr rtlCol="0"/>
          <a:lstStyle/>
          <a:p>
            <a:pPr rtl="0"/>
            <a:fld id="{41F52862-FA21-4082-A5CB-99952CFD89C4}" type="datetime1">
              <a:rPr lang="ru-RU" noProof="0" smtClean="0"/>
              <a:t>19.10.2026</a:t>
            </a:fld>
            <a:endParaRPr lang="ru-RU" noProof="0"/>
          </a:p>
        </p:txBody>
      </p:sp>
      <p:sp>
        <p:nvSpPr>
          <p:cNvPr id="8" name="Нижний колонтитул 7"/>
          <p:cNvSpPr>
            <a:spLocks noGrp="1"/>
          </p:cNvSpPr>
          <p:nvPr>
            <p:ph type="ftr" sz="quarter" idx="11"/>
          </p:nvPr>
        </p:nvSpPr>
        <p:spPr/>
        <p:txBody>
          <a:bodyPr rtlCol="0"/>
          <a:lstStyle/>
          <a:p>
            <a:pPr rtl="0"/>
            <a:r>
              <a:rPr lang="ru-RU" noProof="0"/>
              <a:t>Добавить нижний колонтитул</a:t>
            </a:r>
          </a:p>
        </p:txBody>
      </p:sp>
      <p:sp>
        <p:nvSpPr>
          <p:cNvPr id="9" name="Номер слайда 8"/>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Заголовок раздела">
    <p:spTree>
      <p:nvGrpSpPr>
        <p:cNvPr id="1" name=""/>
        <p:cNvGrpSpPr/>
        <p:nvPr/>
      </p:nvGrpSpPr>
      <p:grpSpPr>
        <a:xfrm>
          <a:off x="0" y="0"/>
          <a:ext cx="0" cy="0"/>
          <a:chOff x="0" y="0"/>
          <a:chExt cx="0" cy="0"/>
        </a:xfrm>
      </p:grpSpPr>
      <p:sp>
        <p:nvSpPr>
          <p:cNvPr id="4" name="Прямоугольник 3"/>
          <p:cNvSpPr/>
          <p:nvPr userDrawn="1"/>
        </p:nvSpPr>
        <p:spPr>
          <a:xfrm>
            <a:off x="0" y="3648173"/>
            <a:ext cx="12192000" cy="3209827"/>
          </a:xfrm>
          <a:prstGeom prst="rect">
            <a:avLst/>
          </a:prstGeom>
          <a:solidFill>
            <a:schemeClr val="tx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sp>
        <p:nvSpPr>
          <p:cNvPr id="2" name="Заголовок 1"/>
          <p:cNvSpPr>
            <a:spLocks noGrp="1"/>
          </p:cNvSpPr>
          <p:nvPr>
            <p:ph type="ctrTitle"/>
          </p:nvPr>
        </p:nvSpPr>
        <p:spPr bwMode="blackWhite">
          <a:xfrm>
            <a:off x="1600200" y="1887121"/>
            <a:ext cx="8991600" cy="1645920"/>
          </a:xfrm>
          <a:noFill/>
          <a:ln w="38100">
            <a:solidFill>
              <a:srgbClr val="FFFFFF"/>
            </a:solidFill>
          </a:ln>
        </p:spPr>
        <p:txBody>
          <a:bodyPr lIns="274320" rIns="274320" rtlCol="0" anchor="ctr" anchorCtr="1">
            <a:normAutofit/>
          </a:bodyPr>
          <a:lstStyle>
            <a:lvl1pPr algn="ctr">
              <a:defRPr sz="3600">
                <a:solidFill>
                  <a:schemeClr val="tx1"/>
                </a:solidFill>
              </a:defRPr>
            </a:lvl1pPr>
          </a:lstStyle>
          <a:p>
            <a:pPr rtl="0"/>
            <a:r>
              <a:rPr lang="ru-RU" noProof="0"/>
              <a:t>Образец заголовка</a:t>
            </a:r>
          </a:p>
        </p:txBody>
      </p:sp>
      <p:sp>
        <p:nvSpPr>
          <p:cNvPr id="3" name="Подзаголовок 2"/>
          <p:cNvSpPr>
            <a:spLocks noGrp="1"/>
          </p:cNvSpPr>
          <p:nvPr>
            <p:ph type="subTitle" idx="1"/>
          </p:nvPr>
        </p:nvSpPr>
        <p:spPr>
          <a:xfrm>
            <a:off x="2695194" y="4352544"/>
            <a:ext cx="6801612" cy="1239894"/>
          </a:xfrm>
          <a:noFill/>
        </p:spPr>
        <p:txBody>
          <a:bodyPr rtlCol="0">
            <a:normAutofit/>
          </a:bodyPr>
          <a:lstStyle>
            <a:lvl1pPr marL="0" indent="0" algn="ct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noProof="0"/>
              <a:t>Образец подзаголовка</a:t>
            </a:r>
          </a:p>
        </p:txBody>
      </p:sp>
      <p:sp>
        <p:nvSpPr>
          <p:cNvPr id="7" name="Дата 6"/>
          <p:cNvSpPr>
            <a:spLocks noGrp="1"/>
          </p:cNvSpPr>
          <p:nvPr>
            <p:ph type="dt" sz="half" idx="10"/>
          </p:nvPr>
        </p:nvSpPr>
        <p:spPr/>
        <p:txBody>
          <a:bodyPr rtlCol="0"/>
          <a:lstStyle>
            <a:lvl1pPr>
              <a:defRPr>
                <a:solidFill>
                  <a:schemeClr val="bg1"/>
                </a:solidFill>
              </a:defRPr>
            </a:lvl1pPr>
          </a:lstStyle>
          <a:p>
            <a:pPr rtl="0"/>
            <a:fld id="{3A098A16-5D9D-4D43-8B60-6D8B59D5ECC7}" type="datetime1">
              <a:rPr lang="ru-RU" noProof="0" smtClean="0"/>
              <a:t>19.10.2026</a:t>
            </a:fld>
            <a:endParaRPr lang="ru-RU" noProof="0"/>
          </a:p>
        </p:txBody>
      </p:sp>
      <p:sp>
        <p:nvSpPr>
          <p:cNvPr id="8" name="Нижний колонтитул 7"/>
          <p:cNvSpPr>
            <a:spLocks noGrp="1"/>
          </p:cNvSpPr>
          <p:nvPr>
            <p:ph type="ftr" sz="quarter" idx="11"/>
          </p:nvPr>
        </p:nvSpPr>
        <p:spPr/>
        <p:txBody>
          <a:bodyPr rtlCol="0"/>
          <a:lstStyle>
            <a:lvl1pPr>
              <a:defRPr>
                <a:solidFill>
                  <a:schemeClr val="bg1"/>
                </a:solidFill>
              </a:defRPr>
            </a:lvl1pPr>
          </a:lstStyle>
          <a:p>
            <a:pPr rtl="0"/>
            <a:r>
              <a:rPr lang="ru-RU" noProof="0"/>
              <a:t>Добавить нижний колонтитул</a:t>
            </a:r>
          </a:p>
        </p:txBody>
      </p:sp>
      <p:sp>
        <p:nvSpPr>
          <p:cNvPr id="9" name="Номер слайда 8"/>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bwMode="gray">
          <a:noFill/>
          <a:ln>
            <a:solidFill>
              <a:schemeClr val="accent2"/>
            </a:solidFill>
          </a:ln>
        </p:spPr>
        <p:txBody>
          <a:bodyPr rtlCol="0"/>
          <a:lstStyle/>
          <a:p>
            <a:pPr rtl="0"/>
            <a:r>
              <a:rPr lang="ru-RU" noProof="0"/>
              <a:t>Образец заголовка</a:t>
            </a:r>
          </a:p>
        </p:txBody>
      </p:sp>
      <p:sp>
        <p:nvSpPr>
          <p:cNvPr id="3" name="Объект 2"/>
          <p:cNvSpPr>
            <a:spLocks noGrp="1"/>
          </p:cNvSpPr>
          <p:nvPr>
            <p:ph idx="1"/>
          </p:nvPr>
        </p:nvSpPr>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p:cNvSpPr>
            <a:spLocks noGrp="1"/>
          </p:cNvSpPr>
          <p:nvPr>
            <p:ph type="dt" sz="half" idx="10"/>
          </p:nvPr>
        </p:nvSpPr>
        <p:spPr/>
        <p:txBody>
          <a:bodyPr rtlCol="0"/>
          <a:lstStyle/>
          <a:p>
            <a:pPr rtl="0"/>
            <a:fld id="{7919B068-F729-40F7-B380-93481482F105}" type="datetime1">
              <a:rPr lang="ru-RU" noProof="0" smtClean="0"/>
              <a:t>19.10.2026</a:t>
            </a:fld>
            <a:endParaRPr lang="ru-RU" noProof="0"/>
          </a:p>
        </p:txBody>
      </p:sp>
      <p:sp>
        <p:nvSpPr>
          <p:cNvPr id="8" name="Нижний колонтитул 7"/>
          <p:cNvSpPr>
            <a:spLocks noGrp="1"/>
          </p:cNvSpPr>
          <p:nvPr>
            <p:ph type="ftr" sz="quarter" idx="11"/>
          </p:nvPr>
        </p:nvSpPr>
        <p:spPr/>
        <p:txBody>
          <a:bodyPr rtlCol="0"/>
          <a:lstStyle/>
          <a:p>
            <a:pPr rtl="0"/>
            <a:r>
              <a:rPr lang="ru-RU" noProof="0"/>
              <a:t>Добавить нижний колонтитул</a:t>
            </a:r>
          </a:p>
        </p:txBody>
      </p:sp>
      <p:sp>
        <p:nvSpPr>
          <p:cNvPr id="9" name="Номер слайда 8"/>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
        <p:nvSpPr>
          <p:cNvPr id="10" name="Прямоугольник 9"/>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bwMode="gray">
          <a:noFill/>
          <a:ln>
            <a:noFill/>
          </a:ln>
        </p:spPr>
        <p:txBody>
          <a:bodyPr rtlCol="0"/>
          <a:lstStyle/>
          <a:p>
            <a:pPr rtl="0"/>
            <a:r>
              <a:rPr lang="ru-RU" noProof="0"/>
              <a:t>Образец заголовка</a:t>
            </a:r>
          </a:p>
        </p:txBody>
      </p:sp>
      <p:sp>
        <p:nvSpPr>
          <p:cNvPr id="3" name="Объект 2"/>
          <p:cNvSpPr>
            <a:spLocks noGrp="1"/>
          </p:cNvSpPr>
          <p:nvPr>
            <p:ph sz="half" idx="1"/>
          </p:nvPr>
        </p:nvSpPr>
        <p:spPr>
          <a:xfrm>
            <a:off x="1581912" y="2638044"/>
            <a:ext cx="4271771" cy="3101982"/>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Объект 3"/>
          <p:cNvSpPr>
            <a:spLocks noGrp="1"/>
          </p:cNvSpPr>
          <p:nvPr>
            <p:ph sz="half" idx="2"/>
          </p:nvPr>
        </p:nvSpPr>
        <p:spPr>
          <a:xfrm>
            <a:off x="6338315" y="2638044"/>
            <a:ext cx="4270247" cy="3101982"/>
          </a:xfrm>
        </p:spPr>
        <p:txBody>
          <a:bodyPr rtlCol="0"/>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8" name="Дата 7"/>
          <p:cNvSpPr>
            <a:spLocks noGrp="1"/>
          </p:cNvSpPr>
          <p:nvPr>
            <p:ph type="dt" sz="half" idx="10"/>
          </p:nvPr>
        </p:nvSpPr>
        <p:spPr/>
        <p:txBody>
          <a:bodyPr rtlCol="0"/>
          <a:lstStyle/>
          <a:p>
            <a:pPr rtl="0"/>
            <a:fld id="{BA5764BD-B901-4975-BF59-058D88186A27}" type="datetime1">
              <a:rPr lang="ru-RU" noProof="0" smtClean="0"/>
              <a:t>19.10.2026</a:t>
            </a:fld>
            <a:endParaRPr lang="ru-RU" noProof="0"/>
          </a:p>
        </p:txBody>
      </p:sp>
      <p:sp>
        <p:nvSpPr>
          <p:cNvPr id="9" name="Нижний колонтитул 8"/>
          <p:cNvSpPr>
            <a:spLocks noGrp="1"/>
          </p:cNvSpPr>
          <p:nvPr>
            <p:ph type="ftr" sz="quarter" idx="11"/>
          </p:nvPr>
        </p:nvSpPr>
        <p:spPr/>
        <p:txBody>
          <a:bodyPr rtlCol="0"/>
          <a:lstStyle/>
          <a:p>
            <a:pPr rtl="0"/>
            <a:r>
              <a:rPr lang="ru-RU" noProof="0"/>
              <a:t>Добавить нижний колонтитул</a:t>
            </a:r>
          </a:p>
        </p:txBody>
      </p:sp>
      <p:sp>
        <p:nvSpPr>
          <p:cNvPr id="10" name="Номер слайда 9"/>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
        <p:nvSpPr>
          <p:cNvPr id="11" name="Прямоугольник 10"/>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1583436" y="2313433"/>
            <a:ext cx="4270248" cy="704087"/>
          </a:xfrm>
        </p:spPr>
        <p:txBody>
          <a:bodyPr vert="horz" lIns="91440" tIns="45720" rIns="91440" bIns="45720" rtlCol="0" anchor="b">
            <a:normAutofit/>
          </a:bodyPr>
          <a:lstStyle>
            <a:lvl1pPr marL="0" indent="0">
              <a:buNone/>
              <a:defRPr lang="en-US" sz="2400" b="1" dirty="0">
                <a:solidFill>
                  <a:schemeClr val="bg1"/>
                </a:solidFill>
              </a:defRPr>
            </a:lvl1pPr>
          </a:lstStyle>
          <a:p>
            <a:pPr marL="228600" lvl="0" indent="-228600" rtl="0"/>
            <a:r>
              <a:rPr lang="ru-RU" noProof="0"/>
              <a:t>Образец текста</a:t>
            </a:r>
          </a:p>
        </p:txBody>
      </p:sp>
      <p:sp>
        <p:nvSpPr>
          <p:cNvPr id="4" name="Объект 3"/>
          <p:cNvSpPr>
            <a:spLocks noGrp="1"/>
          </p:cNvSpPr>
          <p:nvPr>
            <p:ph sz="half" idx="2"/>
          </p:nvPr>
        </p:nvSpPr>
        <p:spPr>
          <a:xfrm>
            <a:off x="1583436" y="3143250"/>
            <a:ext cx="4270248" cy="2596776"/>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Объект 5"/>
          <p:cNvSpPr>
            <a:spLocks noGrp="1"/>
          </p:cNvSpPr>
          <p:nvPr>
            <p:ph sz="quarter" idx="4"/>
          </p:nvPr>
        </p:nvSpPr>
        <p:spPr>
          <a:xfrm>
            <a:off x="6338316" y="3143250"/>
            <a:ext cx="4253484" cy="2596776"/>
          </a:xfrm>
        </p:spPr>
        <p:txBody>
          <a:bodyPr rtlCol="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7" name="Дата 6"/>
          <p:cNvSpPr>
            <a:spLocks noGrp="1"/>
          </p:cNvSpPr>
          <p:nvPr>
            <p:ph type="dt" sz="half" idx="10"/>
          </p:nvPr>
        </p:nvSpPr>
        <p:spPr/>
        <p:txBody>
          <a:bodyPr rtlCol="0"/>
          <a:lstStyle>
            <a:lvl1pPr>
              <a:defRPr>
                <a:solidFill>
                  <a:schemeClr val="bg1">
                    <a:alpha val="70000"/>
                  </a:schemeClr>
                </a:solidFill>
              </a:defRPr>
            </a:lvl1pPr>
          </a:lstStyle>
          <a:p>
            <a:pPr rtl="0"/>
            <a:fld id="{2CB1EF75-4955-4A98-870F-65854237CFDE}" type="datetime1">
              <a:rPr lang="ru-RU" noProof="0" smtClean="0"/>
              <a:t>19.10.2026</a:t>
            </a:fld>
            <a:endParaRPr lang="ru-RU" noProof="0"/>
          </a:p>
        </p:txBody>
      </p:sp>
      <p:sp>
        <p:nvSpPr>
          <p:cNvPr id="8" name="Нижний колонтитул 7"/>
          <p:cNvSpPr>
            <a:spLocks noGrp="1"/>
          </p:cNvSpPr>
          <p:nvPr>
            <p:ph type="ftr" sz="quarter" idx="11"/>
          </p:nvPr>
        </p:nvSpPr>
        <p:spPr/>
        <p:txBody>
          <a:bodyPr rtlCol="0"/>
          <a:lstStyle>
            <a:lvl1pPr>
              <a:defRPr>
                <a:solidFill>
                  <a:schemeClr val="bg1">
                    <a:alpha val="70000"/>
                  </a:schemeClr>
                </a:solidFill>
              </a:defRPr>
            </a:lvl1pPr>
          </a:lstStyle>
          <a:p>
            <a:pPr rtl="0"/>
            <a:r>
              <a:rPr lang="ru-RU" noProof="0"/>
              <a:t>Добавить нижний колонтитул</a:t>
            </a:r>
          </a:p>
        </p:txBody>
      </p:sp>
      <p:sp>
        <p:nvSpPr>
          <p:cNvPr id="9" name="Номер слайда 8"/>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
        <p:nvSpPr>
          <p:cNvPr id="10" name="Заголовок 9"/>
          <p:cNvSpPr>
            <a:spLocks noGrp="1"/>
          </p:cNvSpPr>
          <p:nvPr>
            <p:ph type="title"/>
          </p:nvPr>
        </p:nvSpPr>
        <p:spPr bwMode="gray">
          <a:noFill/>
          <a:ln>
            <a:solidFill>
              <a:schemeClr val="bg1"/>
            </a:solidFill>
          </a:ln>
        </p:spPr>
        <p:txBody>
          <a:bodyPr rtlCol="0"/>
          <a:lstStyle/>
          <a:p>
            <a:pPr rtl="0"/>
            <a:r>
              <a:rPr lang="ru-RU" noProof="0"/>
              <a:t>Образец заголовка</a:t>
            </a:r>
          </a:p>
        </p:txBody>
      </p:sp>
      <p:sp>
        <p:nvSpPr>
          <p:cNvPr id="12" name="Текст 4"/>
          <p:cNvSpPr>
            <a:spLocks noGrp="1"/>
          </p:cNvSpPr>
          <p:nvPr>
            <p:ph type="body" sz="quarter" idx="3"/>
          </p:nvPr>
        </p:nvSpPr>
        <p:spPr>
          <a:xfrm>
            <a:off x="6304927" y="2313433"/>
            <a:ext cx="4270248" cy="704088"/>
          </a:xfrm>
        </p:spPr>
        <p:txBody>
          <a:bodyPr rtlCol="0" anchor="b"/>
          <a:lstStyle>
            <a:lvl1pPr marL="0" indent="0">
              <a:buFont typeface="Arial" panose="020B0604020202020204" pitchFamily="34" charse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noProof="0"/>
              <a:t>Образец текста</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a:xfrm>
            <a:off x="11459962" y="6324918"/>
            <a:ext cx="365760" cy="365760"/>
          </a:xfrm>
        </p:spPr>
        <p:txBody>
          <a:bodyPr rtlCol="0"/>
          <a:lstStyle/>
          <a:p>
            <a:pPr rtl="0"/>
            <a:fld id="{42F0A33C-B6D6-454E-A4EA-5198AC78DEE3}" type="slidenum">
              <a:rPr lang="ru-RU" noProof="0" smtClean="0"/>
              <a:t>‹#›</a:t>
            </a:fld>
            <a:endParaRPr lang="ru-RU" noProof="0"/>
          </a:p>
        </p:txBody>
      </p:sp>
      <p:sp>
        <p:nvSpPr>
          <p:cNvPr id="3" name="Дата 2"/>
          <p:cNvSpPr>
            <a:spLocks noGrp="1"/>
          </p:cNvSpPr>
          <p:nvPr>
            <p:ph type="dt" sz="half" idx="10"/>
          </p:nvPr>
        </p:nvSpPr>
        <p:spPr>
          <a:xfrm>
            <a:off x="8644389" y="6345814"/>
            <a:ext cx="2753746" cy="323968"/>
          </a:xfrm>
        </p:spPr>
        <p:txBody>
          <a:bodyPr rtlCol="0"/>
          <a:lstStyle/>
          <a:p>
            <a:pPr rtl="0"/>
            <a:fld id="{D8F5BC31-E757-4D45-98F7-9341DFC98F7F}" type="datetime1">
              <a:rPr lang="ru-RU" noProof="0" smtClean="0"/>
              <a:t>19.10.2026</a:t>
            </a:fld>
            <a:endParaRPr lang="ru-RU" noProof="0"/>
          </a:p>
        </p:txBody>
      </p:sp>
      <p:sp>
        <p:nvSpPr>
          <p:cNvPr id="4" name="Нижний колонтитул 3"/>
          <p:cNvSpPr>
            <a:spLocks noGrp="1"/>
          </p:cNvSpPr>
          <p:nvPr>
            <p:ph type="ftr" sz="quarter" idx="11"/>
          </p:nvPr>
        </p:nvSpPr>
        <p:spPr>
          <a:xfrm>
            <a:off x="457200" y="6403848"/>
            <a:ext cx="5901189" cy="320040"/>
          </a:xfrm>
        </p:spPr>
        <p:txBody>
          <a:bodyPr rtlCol="0"/>
          <a:lstStyle/>
          <a:p>
            <a:pPr rtl="0"/>
            <a:r>
              <a:rPr lang="ru-RU" noProof="0"/>
              <a:t>Добавить нижний колонтитул</a:t>
            </a:r>
          </a:p>
        </p:txBody>
      </p:sp>
      <p:sp>
        <p:nvSpPr>
          <p:cNvPr id="21" name="Прямоугольник 20"/>
          <p:cNvSpPr/>
          <p:nvPr userDrawn="1"/>
        </p:nvSpPr>
        <p:spPr>
          <a:xfrm>
            <a:off x="-15240" y="-1"/>
            <a:ext cx="365760" cy="6876000"/>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ru-RU" noProof="0"/>
          </a:p>
        </p:txBody>
      </p:sp>
      <p:sp>
        <p:nvSpPr>
          <p:cNvPr id="2" name="Заголовок 1"/>
          <p:cNvSpPr>
            <a:spLocks noGrp="1"/>
          </p:cNvSpPr>
          <p:nvPr>
            <p:ph type="title"/>
          </p:nvPr>
        </p:nvSpPr>
        <p:spPr/>
        <p:txBody>
          <a:bodyPr rtlCol="0"/>
          <a:lstStyle/>
          <a:p>
            <a:pPr rtl="0"/>
            <a:r>
              <a:rPr lang="ru-RU" noProof="0"/>
              <a:t>Образец заголовка</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Пустой">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rtlCol="0"/>
          <a:lstStyle/>
          <a:p>
            <a:pPr rtl="0"/>
            <a:fld id="{5F63720D-7F75-460A-8556-A3CF4526D302}" type="datetime1">
              <a:rPr lang="ru-RU" noProof="0" smtClean="0"/>
              <a:t>19.10.2026</a:t>
            </a:fld>
            <a:endParaRPr lang="ru-RU" noProof="0"/>
          </a:p>
        </p:txBody>
      </p:sp>
      <p:sp>
        <p:nvSpPr>
          <p:cNvPr id="4" name="Нижний колонтитул 3"/>
          <p:cNvSpPr>
            <a:spLocks noGrp="1"/>
          </p:cNvSpPr>
          <p:nvPr>
            <p:ph type="ftr" sz="quarter" idx="11"/>
          </p:nvPr>
        </p:nvSpPr>
        <p:spPr/>
        <p:txBody>
          <a:bodyPr rtlCol="0"/>
          <a:lstStyle/>
          <a:p>
            <a:pPr rtl="0"/>
            <a:r>
              <a:rPr lang="ru-RU" noProof="0"/>
              <a:t>Добавить нижний колонтитул</a:t>
            </a:r>
          </a:p>
        </p:txBody>
      </p:sp>
      <p:sp>
        <p:nvSpPr>
          <p:cNvPr id="5" name="Номер слайда 4"/>
          <p:cNvSpPr>
            <a:spLocks noGrp="1"/>
          </p:cNvSpPr>
          <p:nvPr>
            <p:ph type="sldNum" sz="quarter" idx="12"/>
          </p:nvPr>
        </p:nvSpPr>
        <p:spPr/>
        <p:txBody>
          <a:bodyPr rtlCol="0"/>
          <a:lstStyle/>
          <a:p>
            <a:pPr rtl="0"/>
            <a:fld id="{42F0A33C-B6D6-454E-A4EA-5198AC78DEE3}" type="slidenum">
              <a:rPr lang="ru-RU" noProof="0" smtClean="0"/>
              <a:t>‹#›</a:t>
            </a:fld>
            <a:endParaRPr lang="ru-RU" noProof="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ru-RU" altLang="ru-RU"/>
          </a:p>
        </p:txBody>
      </p:sp>
      <p:sp>
        <p:nvSpPr>
          <p:cNvPr id="3" name="Rectangle 5"/>
          <p:cNvSpPr>
            <a:spLocks noGrp="1" noChangeArrowheads="1"/>
          </p:cNvSpPr>
          <p:nvPr>
            <p:ph type="ftr" sz="quarter" idx="11"/>
          </p:nvPr>
        </p:nvSpPr>
        <p:spPr/>
        <p:txBody>
          <a:bodyPr/>
          <a:lstStyle>
            <a:lvl1pPr>
              <a:defRPr/>
            </a:lvl1pPr>
          </a:lstStyle>
          <a:p>
            <a:pPr>
              <a:defRPr/>
            </a:pPr>
            <a:endParaRPr lang="ru-RU" altLang="ru-RU"/>
          </a:p>
        </p:txBody>
      </p:sp>
      <p:sp>
        <p:nvSpPr>
          <p:cNvPr id="4" name="Rectangle 6"/>
          <p:cNvSpPr>
            <a:spLocks noGrp="1" noChangeArrowheads="1"/>
          </p:cNvSpPr>
          <p:nvPr>
            <p:ph type="sldNum" sz="quarter" idx="12"/>
          </p:nvPr>
        </p:nvSpPr>
        <p:spPr/>
        <p:txBody>
          <a:bodyPr/>
          <a:lstStyle>
            <a:lvl1pPr>
              <a:defRPr/>
            </a:lvl1pPr>
          </a:lstStyle>
          <a:p>
            <a:pPr>
              <a:defRPr/>
            </a:pPr>
            <a:fld id="{DF9A58BD-5307-48F8-9A5E-35FE966C3E0C}" type="slidenum">
              <a:rPr lang="ru-RU" altLang="ru-RU"/>
              <a:t>‹#›</a:t>
            </a:fld>
            <a:endParaRPr lang="ru-RU" altLang="ru-RU"/>
          </a:p>
        </p:txBody>
      </p:sp>
    </p:spTree>
  </p:cSld>
  <p:clrMapOvr>
    <a:masterClrMapping/>
  </p:clrMapOvr>
  <p:transition spd="slow">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bwMode="gray">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Autofit/>
          </a:bodyPr>
          <a:lstStyle/>
          <a:p>
            <a:pPr rtl="0"/>
            <a:r>
              <a:rPr lang="ru-RU" noProof="0"/>
              <a:t>Образец заголовка</a:t>
            </a:r>
          </a:p>
        </p:txBody>
      </p:sp>
      <p:sp>
        <p:nvSpPr>
          <p:cNvPr id="3" name="Текст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rtl="0"/>
            <a:r>
              <a:rPr lang="ru-RU" noProof="0"/>
              <a:t>Образец текста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4" name="Дата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pPr rtl="0"/>
            <a:fld id="{5824195F-CF6F-427B-889F-F10374FB4ABE}" type="datetime1">
              <a:rPr lang="ru-RU" noProof="0" smtClean="0"/>
              <a:t>19.10.2026</a:t>
            </a:fld>
            <a:endParaRPr lang="ru-RU" noProof="0"/>
          </a:p>
        </p:txBody>
      </p:sp>
      <p:sp>
        <p:nvSpPr>
          <p:cNvPr id="5" name="Нижний колонтитул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pPr rtl="0"/>
            <a:r>
              <a:rPr lang="ru-RU" noProof="0"/>
              <a:t>Добавить нижний колонтитул</a:t>
            </a:r>
          </a:p>
        </p:txBody>
      </p:sp>
      <p:sp>
        <p:nvSpPr>
          <p:cNvPr id="6" name="Номер слайда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rtl="0"/>
            <a:fld id="{42F0A33C-B6D6-454E-A4EA-5198AC78DEE3}" type="slidenum">
              <a:rPr lang="ru-RU" noProof="0" smtClean="0"/>
              <a:t>‹#›</a:t>
            </a:fld>
            <a:endParaRPr lang="ru-RU" noProof="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Lst>
  <p:hf sldNum="0" hdr="0" ftr="0" dt="0"/>
  <p:txStyles>
    <p:titleStyle>
      <a:lvl1pPr algn="ctr" defTabSz="914400" rtl="0" eaLnBrk="1" latinLnBrk="0" hangingPunct="1">
        <a:lnSpc>
          <a:spcPct val="90000"/>
        </a:lnSpc>
        <a:spcBef>
          <a:spcPct val="0"/>
        </a:spcBef>
        <a:buNone/>
        <a:defRPr sz="4000" kern="1200" cap="none" spc="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2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2400" kern="1200">
          <a:solidFill>
            <a:schemeClr val="tx1">
              <a:lumMod val="85000"/>
              <a:lumOff val="15000"/>
            </a:schemeClr>
          </a:solidFill>
          <a:latin typeface="+mn-lt"/>
          <a:ea typeface="+mn-ea"/>
          <a:cs typeface="+mn-cs"/>
        </a:defRPr>
      </a:lvl5pPr>
      <a:lvl6pPr marL="131318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63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org&amp;utm_campaign=parser&amp;utm_content=thumbnail"/><Relationship Id="rId5" Type="http://schemas.microsoft.com/office/2007/relationships/hdphoto" Target="../media/hdphoto1.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jpeg"/><Relationship Id="rId5" Type="http://schemas.microsoft.com/office/2007/relationships/hdphoto" Target="../media/hdphoto1.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org&amp;utm_campaign=parser&amp;utm_content=thumbnail"/><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jpe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www.archive.kg/" TargetMode="External"/><Relationship Id="rId5" Type="http://schemas.microsoft.com/office/2007/relationships/hdphoto" Target="../media/hdphoto1.wdp"/><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jpe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microsoft.com/office/2007/relationships/hdphoto" Target="../media/hdphoto1.wdp"/><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5" Type="http://schemas.microsoft.com/office/2007/relationships/hdphoto" Target="../media/hdphoto1.wdp"/><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jpe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6.org&amp;utm_campaign=parser&amp;utm_content=thumbnail"/><Relationship Id="rId5" Type="http://schemas.microsoft.com/office/2007/relationships/hdphoto" Target="../media/hdphoto1.wdp"/><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7.jpeg"/><Relationship Id="rId5" Type="http://schemas.microsoft.com/office/2007/relationships/hdphoto" Target="../media/hdphoto1.wdp"/><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1.jpeg"/><Relationship Id="rId7" Type="http://schemas.microsoft.com/office/2007/relationships/hdphoto" Target="../media/hdphoto2.wdp"/><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0.jpeg"/><Relationship Id="rId5" Type="http://schemas.microsoft.com/office/2007/relationships/hdphoto" Target="../media/hdphoto1.wdp"/><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0.jpeg"/><Relationship Id="rId5" Type="http://schemas.microsoft.com/office/2007/relationships/hdphoto" Target="../media/hdphoto1.wdp"/><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jpeg"/><Relationship Id="rId7" Type="http://schemas.openxmlformats.org/officeDocument/2006/relationships/slide" Target="slide1.xml"/><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hyperlink" Target="mailto:&#1072;igulbeishenakun@gmail.com" TargetMode="Externa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54236"/>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2</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pic>
        <p:nvPicPr>
          <p:cNvPr id="4" name="Рисунок 16">
            <a:extLst>
              <a:ext uri="{FF2B5EF4-FFF2-40B4-BE49-F238E27FC236}">
                <a16:creationId xmlns:a16="http://schemas.microsoft.com/office/drawing/2014/main" id="{D6F60966-7228-E554-4595-E69236A024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533" t="3957" r="2116" b="2"/>
          <a:stretch>
            <a:fillRect/>
          </a:stretch>
        </p:blipFill>
        <p:spPr bwMode="auto">
          <a:xfrm>
            <a:off x="427910" y="292383"/>
            <a:ext cx="1211262"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 name="Группа 10">
            <a:extLst>
              <a:ext uri="{FF2B5EF4-FFF2-40B4-BE49-F238E27FC236}">
                <a16:creationId xmlns:a16="http://schemas.microsoft.com/office/drawing/2014/main" id="{3A1CE0A6-5908-B185-7B69-24F96C4BBF9F}"/>
              </a:ext>
            </a:extLst>
          </p:cNvPr>
          <p:cNvGrpSpPr/>
          <p:nvPr/>
        </p:nvGrpSpPr>
        <p:grpSpPr>
          <a:xfrm>
            <a:off x="11424592" y="6477787"/>
            <a:ext cx="767408" cy="337185"/>
            <a:chOff x="11424592" y="6477787"/>
            <a:chExt cx="767408" cy="337185"/>
          </a:xfrm>
        </p:grpSpPr>
        <p:sp>
          <p:nvSpPr>
            <p:cNvPr id="12" name="Text Box 3">
              <a:extLst>
                <a:ext uri="{FF2B5EF4-FFF2-40B4-BE49-F238E27FC236}">
                  <a16:creationId xmlns:a16="http://schemas.microsoft.com/office/drawing/2014/main" id="{1F8FB16C-5906-76C7-CAE9-64EB1A7C38BB}"/>
                </a:ext>
              </a:extLst>
            </p:cNvPr>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a:t>
              </a:r>
              <a:endParaRPr lang="en-US" altLang="en-US" sz="1600" b="1" dirty="0">
                <a:solidFill>
                  <a:schemeClr val="bg1"/>
                </a:solidFill>
                <a:latin typeface="Arial" panose="020B0604020202020204" pitchFamily="34" charset="0"/>
              </a:endParaRPr>
            </a:p>
          </p:txBody>
        </p:sp>
        <p:sp>
          <p:nvSpPr>
            <p:cNvPr id="14" name="AutoShape 6">
              <a:hlinkClick r:id="" action="ppaction://hlinkshowjump?jump=nextslide" highlightClick="1"/>
              <a:extLst>
                <a:ext uri="{FF2B5EF4-FFF2-40B4-BE49-F238E27FC236}">
                  <a16:creationId xmlns:a16="http://schemas.microsoft.com/office/drawing/2014/main" id="{A24B641F-9F7D-FA42-4FE1-9B6F9D966ADE}"/>
                </a:ext>
              </a:extLst>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grpSp>
        <p:nvGrpSpPr>
          <p:cNvPr id="16" name="Group 16">
            <a:extLst>
              <a:ext uri="{FF2B5EF4-FFF2-40B4-BE49-F238E27FC236}">
                <a16:creationId xmlns:a16="http://schemas.microsoft.com/office/drawing/2014/main" id="{234F2080-A421-E8E7-3EB2-17CA963B0F37}"/>
              </a:ext>
            </a:extLst>
          </p:cNvPr>
          <p:cNvGrpSpPr>
            <a:grpSpLocks/>
          </p:cNvGrpSpPr>
          <p:nvPr/>
        </p:nvGrpSpPr>
        <p:grpSpPr bwMode="auto">
          <a:xfrm>
            <a:off x="629107" y="6039301"/>
            <a:ext cx="523020" cy="362446"/>
            <a:chOff x="191" y="3728"/>
            <a:chExt cx="320" cy="213"/>
          </a:xfrm>
        </p:grpSpPr>
        <p:sp>
          <p:nvSpPr>
            <p:cNvPr id="18" name="Oval 17">
              <a:extLst>
                <a:ext uri="{FF2B5EF4-FFF2-40B4-BE49-F238E27FC236}">
                  <a16:creationId xmlns:a16="http://schemas.microsoft.com/office/drawing/2014/main" id="{E4D4A675-2D24-AC1D-2BD0-69533A52256A}"/>
                </a:ext>
              </a:extLst>
            </p:cNvPr>
            <p:cNvSpPr>
              <a:spLocks noChangeArrowheads="1"/>
            </p:cNvSpPr>
            <p:nvPr/>
          </p:nvSpPr>
          <p:spPr bwMode="auto">
            <a:xfrm>
              <a:off x="312" y="3749"/>
              <a:ext cx="192" cy="192"/>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2400">
                <a:latin typeface="Arial" panose="020B0604020202020204" pitchFamily="34" charset="0"/>
              </a:endParaRPr>
            </a:p>
          </p:txBody>
        </p:sp>
        <p:sp>
          <p:nvSpPr>
            <p:cNvPr id="20" name="Text Box 18">
              <a:extLst>
                <a:ext uri="{FF2B5EF4-FFF2-40B4-BE49-F238E27FC236}">
                  <a16:creationId xmlns:a16="http://schemas.microsoft.com/office/drawing/2014/main" id="{B6D67904-5D5A-EE77-2B30-5A18B447559B}"/>
                </a:ext>
              </a:extLst>
            </p:cNvPr>
            <p:cNvSpPr txBox="1">
              <a:spLocks noChangeArrowheads="1"/>
            </p:cNvSpPr>
            <p:nvPr/>
          </p:nvSpPr>
          <p:spPr bwMode="auto">
            <a:xfrm>
              <a:off x="191" y="3728"/>
              <a:ext cx="320"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ru-RU" sz="1600" dirty="0"/>
                <a:t>   </a:t>
              </a:r>
              <a:r>
                <a:rPr lang="en-US" altLang="ru-RU" sz="1800" b="1" dirty="0">
                  <a:cs typeface="Times New Roman" panose="02020603050405020304" pitchFamily="18" charset="0"/>
                </a:rPr>
                <a:t>С</a:t>
              </a:r>
              <a:endParaRPr lang="en-US" altLang="ru-RU" sz="1800" dirty="0">
                <a:cs typeface="Times New Roman" panose="02020603050405020304" pitchFamily="18" charset="0"/>
              </a:endParaRPr>
            </a:p>
          </p:txBody>
        </p:sp>
      </p:grpSp>
      <p:sp>
        <p:nvSpPr>
          <p:cNvPr id="24" name="Text Box 22">
            <a:extLst>
              <a:ext uri="{FF2B5EF4-FFF2-40B4-BE49-F238E27FC236}">
                <a16:creationId xmlns:a16="http://schemas.microsoft.com/office/drawing/2014/main" id="{90028B20-D853-902C-109F-C6CF8FB543A5}"/>
              </a:ext>
            </a:extLst>
          </p:cNvPr>
          <p:cNvSpPr txBox="1">
            <a:spLocks noChangeArrowheads="1"/>
          </p:cNvSpPr>
          <p:nvPr/>
        </p:nvSpPr>
        <p:spPr bwMode="auto">
          <a:xfrm>
            <a:off x="1129323" y="6027451"/>
            <a:ext cx="493900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ru-RU" altLang="ru-RU" sz="2000" b="1" dirty="0">
                <a:solidFill>
                  <a:srgbClr val="663300"/>
                </a:solidFill>
                <a:cs typeface="Times New Roman" panose="02020603050405020304" pitchFamily="18" charset="0"/>
              </a:rPr>
              <a:t>А. Б. Элебесова, 2026.</a:t>
            </a:r>
            <a:endParaRPr lang="ru-RU" altLang="ru-RU" sz="2000" dirty="0">
              <a:solidFill>
                <a:srgbClr val="663300"/>
              </a:solidFill>
              <a:cs typeface="Times New Roman" panose="02020603050405020304" pitchFamily="18" charset="0"/>
            </a:endParaRPr>
          </a:p>
        </p:txBody>
      </p:sp>
      <p:grpSp>
        <p:nvGrpSpPr>
          <p:cNvPr id="25" name="Group 16">
            <a:extLst>
              <a:ext uri="{FF2B5EF4-FFF2-40B4-BE49-F238E27FC236}">
                <a16:creationId xmlns:a16="http://schemas.microsoft.com/office/drawing/2014/main" id="{D0953D0B-81EC-1D76-723A-FDB77A2D2EB9}"/>
              </a:ext>
            </a:extLst>
          </p:cNvPr>
          <p:cNvGrpSpPr>
            <a:grpSpLocks/>
          </p:cNvGrpSpPr>
          <p:nvPr/>
        </p:nvGrpSpPr>
        <p:grpSpPr bwMode="auto">
          <a:xfrm>
            <a:off x="622322" y="5641106"/>
            <a:ext cx="523020" cy="362446"/>
            <a:chOff x="191" y="3728"/>
            <a:chExt cx="320" cy="213"/>
          </a:xfrm>
        </p:grpSpPr>
        <p:sp>
          <p:nvSpPr>
            <p:cNvPr id="30" name="Oval 17">
              <a:extLst>
                <a:ext uri="{FF2B5EF4-FFF2-40B4-BE49-F238E27FC236}">
                  <a16:creationId xmlns:a16="http://schemas.microsoft.com/office/drawing/2014/main" id="{236AD62C-E3F0-3AFB-513B-81371AE92BEE}"/>
                </a:ext>
              </a:extLst>
            </p:cNvPr>
            <p:cNvSpPr>
              <a:spLocks noChangeArrowheads="1"/>
            </p:cNvSpPr>
            <p:nvPr/>
          </p:nvSpPr>
          <p:spPr bwMode="auto">
            <a:xfrm>
              <a:off x="312" y="3749"/>
              <a:ext cx="192" cy="192"/>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2400">
                <a:latin typeface="Arial" panose="020B0604020202020204" pitchFamily="34" charset="0"/>
              </a:endParaRPr>
            </a:p>
          </p:txBody>
        </p:sp>
        <p:sp>
          <p:nvSpPr>
            <p:cNvPr id="31" name="Text Box 18">
              <a:extLst>
                <a:ext uri="{FF2B5EF4-FFF2-40B4-BE49-F238E27FC236}">
                  <a16:creationId xmlns:a16="http://schemas.microsoft.com/office/drawing/2014/main" id="{A7FBBEA3-AFF8-5B71-ABF6-EA2A4669F441}"/>
                </a:ext>
              </a:extLst>
            </p:cNvPr>
            <p:cNvSpPr txBox="1">
              <a:spLocks noChangeArrowheads="1"/>
            </p:cNvSpPr>
            <p:nvPr/>
          </p:nvSpPr>
          <p:spPr bwMode="auto">
            <a:xfrm>
              <a:off x="191" y="3728"/>
              <a:ext cx="320"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ru-RU" sz="1600" dirty="0"/>
                <a:t>   </a:t>
              </a:r>
              <a:r>
                <a:rPr lang="en-US" altLang="ru-RU" sz="1800" b="1" dirty="0">
                  <a:cs typeface="Times New Roman" panose="02020603050405020304" pitchFamily="18" charset="0"/>
                </a:rPr>
                <a:t>С</a:t>
              </a:r>
              <a:endParaRPr lang="en-US" altLang="ru-RU" sz="1800" dirty="0">
                <a:cs typeface="Times New Roman" panose="02020603050405020304" pitchFamily="18" charset="0"/>
              </a:endParaRPr>
            </a:p>
          </p:txBody>
        </p:sp>
      </p:grpSp>
      <p:sp>
        <p:nvSpPr>
          <p:cNvPr id="32" name="Text Box 22">
            <a:extLst>
              <a:ext uri="{FF2B5EF4-FFF2-40B4-BE49-F238E27FC236}">
                <a16:creationId xmlns:a16="http://schemas.microsoft.com/office/drawing/2014/main" id="{0718D731-1BA9-D882-63D8-226B05DC02C8}"/>
              </a:ext>
            </a:extLst>
          </p:cNvPr>
          <p:cNvSpPr txBox="1">
            <a:spLocks noChangeArrowheads="1"/>
          </p:cNvSpPr>
          <p:nvPr/>
        </p:nvSpPr>
        <p:spPr bwMode="auto">
          <a:xfrm>
            <a:off x="1138622" y="5646321"/>
            <a:ext cx="610221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ru-RU" altLang="ru-RU" sz="2000" b="1" dirty="0">
                <a:solidFill>
                  <a:srgbClr val="663300"/>
                </a:solidFill>
                <a:cs typeface="Times New Roman" panose="02020603050405020304" pitchFamily="18" charset="0"/>
              </a:rPr>
              <a:t>Тарых жана философия кафедрасы, 2026.</a:t>
            </a:r>
            <a:endParaRPr lang="ru-RU" altLang="ru-RU" sz="2000" dirty="0">
              <a:solidFill>
                <a:srgbClr val="663300"/>
              </a:solidFill>
              <a:cs typeface="Times New Roman" panose="02020603050405020304" pitchFamily="18" charset="0"/>
            </a:endParaRPr>
          </a:p>
        </p:txBody>
      </p:sp>
      <p:sp>
        <p:nvSpPr>
          <p:cNvPr id="9" name="TextBox 8">
            <a:extLst>
              <a:ext uri="{FF2B5EF4-FFF2-40B4-BE49-F238E27FC236}">
                <a16:creationId xmlns:a16="http://schemas.microsoft.com/office/drawing/2014/main" id="{5B586B50-4A7F-7033-682E-2614DA78ACD5}"/>
              </a:ext>
            </a:extLst>
          </p:cNvPr>
          <p:cNvSpPr txBox="1"/>
          <p:nvPr/>
        </p:nvSpPr>
        <p:spPr>
          <a:xfrm>
            <a:off x="638632" y="1715607"/>
            <a:ext cx="11169400" cy="3170099"/>
          </a:xfrm>
          <a:prstGeom prst="rect">
            <a:avLst/>
          </a:prstGeom>
          <a:noFill/>
        </p:spPr>
        <p:txBody>
          <a:bodyPr wrap="square">
            <a:spAutoFit/>
          </a:bodyPr>
          <a:lstStyle/>
          <a:p>
            <a:pPr algn="ctr"/>
            <a:r>
              <a:rPr lang="ky-KG" sz="4000" b="1" dirty="0">
                <a:solidFill>
                  <a:srgbClr val="FFC000"/>
                </a:solidFill>
                <a:latin typeface="Arial" panose="020B0604020202020204" pitchFamily="34" charset="0"/>
                <a:cs typeface="Arial" panose="020B0604020202020204" pitchFamily="34" charset="0"/>
              </a:rPr>
              <a:t>ЧҮЙ ӨРӨӨНҮ — </a:t>
            </a:r>
          </a:p>
          <a:p>
            <a:pPr algn="ctr"/>
            <a:r>
              <a:rPr lang="ky-KG" sz="4000" b="1" dirty="0">
                <a:solidFill>
                  <a:srgbClr val="FFC000"/>
                </a:solidFill>
                <a:latin typeface="Arial" panose="020B0604020202020204" pitchFamily="34" charset="0"/>
                <a:cs typeface="Arial" panose="020B0604020202020204" pitchFamily="34" charset="0"/>
              </a:rPr>
              <a:t>КЫРГЫЗ МАМЛЕКЕТТҮҮЛҮГҮНҮН </a:t>
            </a:r>
            <a:endParaRPr lang="ru-RU" sz="4000" dirty="0">
              <a:solidFill>
                <a:srgbClr val="FFC000"/>
              </a:solidFill>
              <a:latin typeface="Arial" panose="020B0604020202020204" pitchFamily="34" charset="0"/>
              <a:cs typeface="Arial" panose="020B0604020202020204" pitchFamily="34" charset="0"/>
            </a:endParaRPr>
          </a:p>
          <a:p>
            <a:pPr algn="ctr"/>
            <a:r>
              <a:rPr lang="ky-KG" sz="4000" b="1" dirty="0">
                <a:solidFill>
                  <a:srgbClr val="FFC000"/>
                </a:solidFill>
                <a:latin typeface="Arial" panose="020B0604020202020204" pitchFamily="34" charset="0"/>
                <a:cs typeface="Arial" panose="020B0604020202020204" pitchFamily="34" charset="0"/>
              </a:rPr>
              <a:t>ЖАНА </a:t>
            </a:r>
          </a:p>
          <a:p>
            <a:pPr algn="ctr"/>
            <a:r>
              <a:rPr lang="ky-KG" sz="4000" b="1" dirty="0">
                <a:solidFill>
                  <a:srgbClr val="FFC000"/>
                </a:solidFill>
                <a:latin typeface="Arial" panose="020B0604020202020204" pitchFamily="34" charset="0"/>
                <a:cs typeface="Arial" panose="020B0604020202020204" pitchFamily="34" charset="0"/>
              </a:rPr>
              <a:t>АВТОНОМИЯСЫНЫН ТҮПТӨЛҮШҮНДӨГҮ СТРАТЕГИЯЛЫК БОРБОР</a:t>
            </a:r>
            <a:endParaRPr lang="ky-KG" altLang="ru-RU" sz="4000" b="1" dirty="0">
              <a:solidFill>
                <a:srgbClr val="FFC00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77F3DDD-D4CE-C83B-F893-865E10F0CCD1}"/>
              </a:ext>
            </a:extLst>
          </p:cNvPr>
          <p:cNvSpPr txBox="1"/>
          <p:nvPr/>
        </p:nvSpPr>
        <p:spPr>
          <a:xfrm>
            <a:off x="594690" y="1747505"/>
            <a:ext cx="11169400" cy="3170099"/>
          </a:xfrm>
          <a:prstGeom prst="rect">
            <a:avLst/>
          </a:prstGeom>
          <a:noFill/>
        </p:spPr>
        <p:txBody>
          <a:bodyPr wrap="square">
            <a:spAutoFit/>
          </a:bodyPr>
          <a:lstStyle/>
          <a:p>
            <a:pPr algn="ctr"/>
            <a:r>
              <a:rPr lang="ky-KG" sz="4000" b="1" dirty="0">
                <a:solidFill>
                  <a:srgbClr val="C00000"/>
                </a:solidFill>
                <a:latin typeface="Arial" panose="020B0604020202020204" pitchFamily="34" charset="0"/>
                <a:cs typeface="Arial" panose="020B0604020202020204" pitchFamily="34" charset="0"/>
              </a:rPr>
              <a:t>ЧҮЙ ӨРӨӨНҮ — </a:t>
            </a:r>
          </a:p>
          <a:p>
            <a:pPr algn="ctr"/>
            <a:r>
              <a:rPr lang="ky-KG" sz="4000" b="1" dirty="0">
                <a:solidFill>
                  <a:srgbClr val="C00000"/>
                </a:solidFill>
                <a:latin typeface="Arial" panose="020B0604020202020204" pitchFamily="34" charset="0"/>
                <a:cs typeface="Arial" panose="020B0604020202020204" pitchFamily="34" charset="0"/>
              </a:rPr>
              <a:t>КЫРГЫЗ МАМЛЕКЕТТҮҮЛҮГҮНҮН </a:t>
            </a:r>
            <a:endParaRPr lang="ru-RU" sz="4000" dirty="0">
              <a:solidFill>
                <a:srgbClr val="C00000"/>
              </a:solidFill>
              <a:latin typeface="Arial" panose="020B0604020202020204" pitchFamily="34" charset="0"/>
              <a:cs typeface="Arial" panose="020B0604020202020204" pitchFamily="34" charset="0"/>
            </a:endParaRPr>
          </a:p>
          <a:p>
            <a:pPr algn="ctr"/>
            <a:r>
              <a:rPr lang="ky-KG" sz="4000" b="1" dirty="0">
                <a:solidFill>
                  <a:srgbClr val="C00000"/>
                </a:solidFill>
                <a:latin typeface="Arial" panose="020B0604020202020204" pitchFamily="34" charset="0"/>
                <a:cs typeface="Arial" panose="020B0604020202020204" pitchFamily="34" charset="0"/>
              </a:rPr>
              <a:t>ЖАНА </a:t>
            </a:r>
          </a:p>
          <a:p>
            <a:pPr algn="ctr"/>
            <a:r>
              <a:rPr lang="ky-KG" sz="4000" b="1" dirty="0">
                <a:solidFill>
                  <a:srgbClr val="C00000"/>
                </a:solidFill>
                <a:latin typeface="Arial" panose="020B0604020202020204" pitchFamily="34" charset="0"/>
                <a:cs typeface="Arial" panose="020B0604020202020204" pitchFamily="34" charset="0"/>
              </a:rPr>
              <a:t>АВТОНОМИЯСЫНЫН ТҮПТӨЛҮШҮНДӨГҮ СТРАТЕГИЯЛЫК БОРБОР</a:t>
            </a:r>
            <a:endParaRPr lang="ky-KG" altLang="ru-RU" sz="4000" b="1" dirty="0">
              <a:solidFill>
                <a:srgbClr val="C00000"/>
              </a:solidFill>
              <a:latin typeface="Arial" panose="020B0604020202020204" pitchFamily="34" charset="0"/>
              <a:cs typeface="Arial" panose="020B0604020202020204" pitchFamily="34" charset="0"/>
            </a:endParaRPr>
          </a:p>
        </p:txBody>
      </p:sp>
      <p:pic>
        <p:nvPicPr>
          <p:cNvPr id="35" name="Рисунок 34">
            <a:extLst>
              <a:ext uri="{FF2B5EF4-FFF2-40B4-BE49-F238E27FC236}">
                <a16:creationId xmlns:a16="http://schemas.microsoft.com/office/drawing/2014/main" id="{E065E47F-903D-75F5-0F51-41E02EECCCC6}"/>
              </a:ext>
            </a:extLst>
          </p:cNvPr>
          <p:cNvPicPr>
            <a:picLocks noChangeAspect="1"/>
          </p:cNvPicPr>
          <p:nvPr/>
        </p:nvPicPr>
        <p:blipFill>
          <a:blip r:embed="rId7"/>
          <a:stretch>
            <a:fillRect/>
          </a:stretch>
        </p:blipFill>
        <p:spPr>
          <a:xfrm>
            <a:off x="9732705" y="336323"/>
            <a:ext cx="1952218" cy="1171331"/>
          </a:xfrm>
          <a:prstGeom prst="rect">
            <a:avLst/>
          </a:prstGeom>
        </p:spPr>
      </p:pic>
      <p:pic>
        <p:nvPicPr>
          <p:cNvPr id="41" name="Рисунок 40">
            <a:extLst>
              <a:ext uri="{FF2B5EF4-FFF2-40B4-BE49-F238E27FC236}">
                <a16:creationId xmlns:a16="http://schemas.microsoft.com/office/drawing/2014/main" id="{F1D44B13-ABDE-F8AB-7FFA-54190AD624EC}"/>
              </a:ext>
            </a:extLst>
          </p:cNvPr>
          <p:cNvPicPr>
            <a:picLocks noChangeAspect="1"/>
          </p:cNvPicPr>
          <p:nvPr/>
        </p:nvPicPr>
        <p:blipFill>
          <a:blip r:embed="rId8"/>
          <a:stretch>
            <a:fillRect/>
          </a:stretch>
        </p:blipFill>
        <p:spPr>
          <a:xfrm>
            <a:off x="8383356" y="331552"/>
            <a:ext cx="1318003" cy="1220043"/>
          </a:xfrm>
          <a:prstGeom prst="rect">
            <a:avLst/>
          </a:prstGeom>
        </p:spPr>
      </p:pic>
      <p:pic>
        <p:nvPicPr>
          <p:cNvPr id="5" name="Рисунок 4">
            <a:extLst>
              <a:ext uri="{FF2B5EF4-FFF2-40B4-BE49-F238E27FC236}">
                <a16:creationId xmlns:a16="http://schemas.microsoft.com/office/drawing/2014/main" id="{1EDB4866-F057-84B0-A818-F13F4B90DB66}"/>
              </a:ext>
            </a:extLst>
          </p:cNvPr>
          <p:cNvPicPr>
            <a:picLocks noChangeAspect="1"/>
          </p:cNvPicPr>
          <p:nvPr/>
        </p:nvPicPr>
        <p:blipFill>
          <a:blip r:embed="rId9"/>
          <a:srcRect l="1608" t="1916" r="2652" b="3423"/>
          <a:stretch>
            <a:fillRect/>
          </a:stretch>
        </p:blipFill>
        <p:spPr>
          <a:xfrm>
            <a:off x="1775637" y="292383"/>
            <a:ext cx="2087854" cy="1248927"/>
          </a:xfrm>
          <a:prstGeom prst="rect">
            <a:avLst/>
          </a:prstGeom>
        </p:spPr>
      </p:pic>
    </p:spTree>
    <p:extLst>
      <p:ext uri="{BB962C8B-B14F-4D97-AF65-F5344CB8AC3E}">
        <p14:creationId xmlns:p14="http://schemas.microsoft.com/office/powerpoint/2010/main" val="1036108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54236"/>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2</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15" name="TextBox 1">
            <a:extLst>
              <a:ext uri="{FF2B5EF4-FFF2-40B4-BE49-F238E27FC236}">
                <a16:creationId xmlns:a16="http://schemas.microsoft.com/office/drawing/2014/main" id="{EC5928E4-2963-0A06-EC4A-92B4EF51ED9E}"/>
              </a:ext>
            </a:extLst>
          </p:cNvPr>
          <p:cNvSpPr txBox="1">
            <a:spLocks noChangeArrowheads="1"/>
          </p:cNvSpPr>
          <p:nvPr/>
        </p:nvSpPr>
        <p:spPr bwMode="auto">
          <a:xfrm>
            <a:off x="699106" y="4127804"/>
            <a:ext cx="1089668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628650" algn="just"/>
            <a:r>
              <a:rPr lang="ru-RU" b="1" dirty="0">
                <a:solidFill>
                  <a:schemeClr val="accent6">
                    <a:lumMod val="50000"/>
                  </a:schemeClr>
                </a:solidFill>
              </a:rPr>
              <a:t>XX кылымдын башын</a:t>
            </a:r>
            <a:r>
              <a:rPr lang="ky-KG" b="1" dirty="0">
                <a:solidFill>
                  <a:schemeClr val="accent6">
                    <a:lumMod val="50000"/>
                  </a:schemeClr>
                </a:solidFill>
              </a:rPr>
              <a:t>дагы </a:t>
            </a:r>
            <a:r>
              <a:rPr lang="ru-RU" b="1" dirty="0">
                <a:solidFill>
                  <a:schemeClr val="accent6">
                    <a:lumMod val="50000"/>
                  </a:schemeClr>
                </a:solidFill>
              </a:rPr>
              <a:t>тарых</a:t>
            </a:r>
            <a:r>
              <a:rPr lang="ky-KG" b="1" dirty="0">
                <a:solidFill>
                  <a:schemeClr val="accent6">
                    <a:lumMod val="50000"/>
                  </a:schemeClr>
                </a:solidFill>
              </a:rPr>
              <a:t>ый</a:t>
            </a:r>
            <a:r>
              <a:rPr lang="ru-RU" b="1" dirty="0">
                <a:solidFill>
                  <a:schemeClr val="accent6">
                    <a:lumMod val="50000"/>
                  </a:schemeClr>
                </a:solidFill>
              </a:rPr>
              <a:t> бурулуш</a:t>
            </a:r>
            <a:r>
              <a:rPr lang="ky-KG" b="1" dirty="0">
                <a:solidFill>
                  <a:schemeClr val="accent6">
                    <a:lumMod val="50000"/>
                  </a:schemeClr>
                </a:solidFill>
              </a:rPr>
              <a:t> мезгилинде</a:t>
            </a:r>
            <a:r>
              <a:rPr lang="ru-RU" b="1" dirty="0">
                <a:solidFill>
                  <a:schemeClr val="accent6">
                    <a:lumMod val="50000"/>
                  </a:schemeClr>
                </a:solidFill>
              </a:rPr>
              <a:t> Чүй өрөөнү кайрадан кыргыз элинин улуттук биримдигин калыбына келтирүүчү жана заманбап мамлекеттүүлүктүн пайдубалын түптөөчү борбор катары </a:t>
            </a:r>
            <a:r>
              <a:rPr lang="ky-KG" b="1" dirty="0">
                <a:solidFill>
                  <a:schemeClr val="accent6">
                    <a:lumMod val="50000"/>
                  </a:schemeClr>
                </a:solidFill>
              </a:rPr>
              <a:t>эсептелинген</a:t>
            </a:r>
            <a:r>
              <a:rPr lang="ru-RU" b="1" dirty="0">
                <a:solidFill>
                  <a:schemeClr val="accent6">
                    <a:lumMod val="50000"/>
                  </a:schemeClr>
                </a:solidFill>
              </a:rPr>
              <a:t>. </a:t>
            </a:r>
            <a:endParaRPr lang="ru-RU" sz="2800" b="1" dirty="0">
              <a:solidFill>
                <a:schemeClr val="accent6">
                  <a:lumMod val="50000"/>
                </a:schemeClr>
              </a:solidFill>
            </a:endParaRPr>
          </a:p>
        </p:txBody>
      </p:sp>
      <p:pic>
        <p:nvPicPr>
          <p:cNvPr id="23" name="Рисунок 22">
            <a:extLst>
              <a:ext uri="{FF2B5EF4-FFF2-40B4-BE49-F238E27FC236}">
                <a16:creationId xmlns:a16="http://schemas.microsoft.com/office/drawing/2014/main" id="{4DE3FAAE-1876-992B-1D72-C46049F2B3B6}"/>
              </a:ext>
            </a:extLst>
          </p:cNvPr>
          <p:cNvPicPr>
            <a:picLocks noChangeAspect="1"/>
          </p:cNvPicPr>
          <p:nvPr/>
        </p:nvPicPr>
        <p:blipFill>
          <a:blip r:embed="rId6">
            <a:extLst>
              <a:ext uri="{BEBA8EAE-BF5A-486C-A8C5-ECC9F3942E4B}">
                <a14:imgProps xmlns:a14="http://schemas.microsoft.com/office/drawing/2010/main">
                  <a14:imgLayer r:embed="rId7">
                    <a14:imgEffect>
                      <a14:saturation sat="66000"/>
                    </a14:imgEffect>
                  </a14:imgLayer>
                </a14:imgProps>
              </a:ext>
            </a:extLst>
          </a:blip>
          <a:stretch>
            <a:fillRect/>
          </a:stretch>
        </p:blipFill>
        <p:spPr>
          <a:xfrm rot="5400000">
            <a:off x="5773196" y="5367987"/>
            <a:ext cx="1157975" cy="1157973"/>
          </a:xfrm>
          <a:prstGeom prst="rect">
            <a:avLst/>
          </a:prstGeom>
        </p:spPr>
      </p:pic>
      <p:sp>
        <p:nvSpPr>
          <p:cNvPr id="13" name="TextBox 1">
            <a:extLst>
              <a:ext uri="{FF2B5EF4-FFF2-40B4-BE49-F238E27FC236}">
                <a16:creationId xmlns:a16="http://schemas.microsoft.com/office/drawing/2014/main" id="{B6EF517F-9252-B298-37DF-69DC80932106}"/>
              </a:ext>
            </a:extLst>
          </p:cNvPr>
          <p:cNvSpPr txBox="1">
            <a:spLocks noChangeArrowheads="1"/>
          </p:cNvSpPr>
          <p:nvPr/>
        </p:nvSpPr>
        <p:spPr bwMode="auto">
          <a:xfrm>
            <a:off x="2944869" y="480711"/>
            <a:ext cx="86930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88900" algn="ctr"/>
            <a:r>
              <a:rPr lang="ky-KG" b="1" dirty="0">
                <a:solidFill>
                  <a:srgbClr val="C00000"/>
                </a:solidFill>
              </a:rPr>
              <a:t>ЧҮЙ ӨРӨӨНҮНҮН </a:t>
            </a:r>
          </a:p>
          <a:p>
            <a:pPr marL="88900" algn="ctr"/>
            <a:r>
              <a:rPr lang="ky-KG" b="1" dirty="0">
                <a:solidFill>
                  <a:srgbClr val="C00000"/>
                </a:solidFill>
              </a:rPr>
              <a:t>КӨП КЫЛЫМДЫК ТАРЫХЫЙ ГЕОСАЯСИЙ ОРДУ</a:t>
            </a:r>
            <a:endParaRPr lang="ru-RU" sz="2800" b="1" dirty="0">
              <a:solidFill>
                <a:srgbClr val="C00000"/>
              </a:solidFill>
            </a:endParaRPr>
          </a:p>
        </p:txBody>
      </p:sp>
      <p:pic>
        <p:nvPicPr>
          <p:cNvPr id="2" name="Рисунок 1" descr="Фото">
            <a:extLst>
              <a:ext uri="{FF2B5EF4-FFF2-40B4-BE49-F238E27FC236}">
                <a16:creationId xmlns:a16="http://schemas.microsoft.com/office/drawing/2014/main" id="{AD700BB2-88C9-3C36-2196-F36ADEBA8CBE}"/>
              </a:ext>
            </a:extLst>
          </p:cNvPr>
          <p:cNvPicPr>
            <a:picLocks noChangeAspect="1"/>
          </p:cNvPicPr>
          <p:nvPr/>
        </p:nvPicPr>
        <p:blipFill>
          <a:blip r:embed="rId8"/>
          <a:stretch>
            <a:fillRect/>
          </a:stretch>
        </p:blipFill>
        <p:spPr>
          <a:xfrm>
            <a:off x="743239" y="480711"/>
            <a:ext cx="2116928" cy="2822570"/>
          </a:xfrm>
          <a:prstGeom prst="rect">
            <a:avLst/>
          </a:prstGeom>
        </p:spPr>
      </p:pic>
      <p:sp>
        <p:nvSpPr>
          <p:cNvPr id="5" name="TextBox 1">
            <a:extLst>
              <a:ext uri="{FF2B5EF4-FFF2-40B4-BE49-F238E27FC236}">
                <a16:creationId xmlns:a16="http://schemas.microsoft.com/office/drawing/2014/main" id="{B70FA17F-BE7F-003F-2B5A-237A477D482A}"/>
              </a:ext>
            </a:extLst>
          </p:cNvPr>
          <p:cNvSpPr txBox="1">
            <a:spLocks noChangeArrowheads="1"/>
          </p:cNvSpPr>
          <p:nvPr/>
        </p:nvSpPr>
        <p:spPr bwMode="auto">
          <a:xfrm>
            <a:off x="3073705" y="1450148"/>
            <a:ext cx="843534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452438" algn="just"/>
            <a:r>
              <a:rPr lang="ru-RU" b="1" dirty="0">
                <a:solidFill>
                  <a:srgbClr val="002060"/>
                </a:solidFill>
              </a:rPr>
              <a:t>Чүй өрөөнү байыртадан бери эле </a:t>
            </a:r>
            <a:r>
              <a:rPr lang="ky-KG" b="1" dirty="0">
                <a:solidFill>
                  <a:srgbClr val="002060"/>
                </a:solidFill>
              </a:rPr>
              <a:t>Жети-Суу аймагындагы</a:t>
            </a:r>
            <a:r>
              <a:rPr lang="ru-RU" b="1" dirty="0">
                <a:solidFill>
                  <a:srgbClr val="002060"/>
                </a:solidFill>
              </a:rPr>
              <a:t> экономикалык, саясий жана маданий процесстердин чордону болуп келген. </a:t>
            </a:r>
          </a:p>
          <a:p>
            <a:pPr indent="452438" algn="just"/>
            <a:r>
              <a:rPr lang="ru-RU" b="1" dirty="0">
                <a:solidFill>
                  <a:srgbClr val="002060"/>
                </a:solidFill>
              </a:rPr>
              <a:t>Ор</a:t>
            </a:r>
            <a:r>
              <a:rPr lang="ky-KG" b="1" dirty="0">
                <a:solidFill>
                  <a:srgbClr val="002060"/>
                </a:solidFill>
              </a:rPr>
              <a:t>то</a:t>
            </a:r>
            <a:r>
              <a:rPr lang="ru-RU" b="1" dirty="0">
                <a:solidFill>
                  <a:srgbClr val="002060"/>
                </a:solidFill>
              </a:rPr>
              <a:t> кылымдарда Улуу Жибек жолунун </a:t>
            </a:r>
            <a:r>
              <a:rPr lang="ky-KG" b="1" dirty="0">
                <a:solidFill>
                  <a:srgbClr val="002060"/>
                </a:solidFill>
              </a:rPr>
              <a:t>тоомунда</a:t>
            </a:r>
            <a:r>
              <a:rPr lang="ru-RU" b="1" dirty="0">
                <a:solidFill>
                  <a:srgbClr val="002060"/>
                </a:solidFill>
              </a:rPr>
              <a:t> жайгашкан Суяб, Баласагын, Н</a:t>
            </a:r>
            <a:r>
              <a:rPr lang="ky-KG" b="1" dirty="0">
                <a:solidFill>
                  <a:srgbClr val="002060"/>
                </a:solidFill>
              </a:rPr>
              <a:t>е</a:t>
            </a:r>
            <a:r>
              <a:rPr lang="ru-RU" b="1" dirty="0">
                <a:solidFill>
                  <a:srgbClr val="002060"/>
                </a:solidFill>
              </a:rPr>
              <a:t>вакет сыяктуу ири шаарлар цивилизациялардын </a:t>
            </a:r>
            <a:r>
              <a:rPr lang="ru-RU" b="1" dirty="0" err="1">
                <a:solidFill>
                  <a:srgbClr val="002060"/>
                </a:solidFill>
              </a:rPr>
              <a:t>тоомундагы</a:t>
            </a:r>
            <a:r>
              <a:rPr lang="ru-RU" b="1" dirty="0">
                <a:solidFill>
                  <a:srgbClr val="002060"/>
                </a:solidFill>
              </a:rPr>
              <a:t> страте-</a:t>
            </a:r>
            <a:r>
              <a:rPr lang="ru-RU" b="1" dirty="0" err="1">
                <a:solidFill>
                  <a:srgbClr val="002060"/>
                </a:solidFill>
              </a:rPr>
              <a:t>гиялык</a:t>
            </a:r>
            <a:r>
              <a:rPr lang="ru-RU" b="1" dirty="0">
                <a:solidFill>
                  <a:srgbClr val="002060"/>
                </a:solidFill>
              </a:rPr>
              <a:t> борборлор </a:t>
            </a:r>
            <a:r>
              <a:rPr lang="ky-KG" b="1" dirty="0">
                <a:solidFill>
                  <a:srgbClr val="002060"/>
                </a:solidFill>
              </a:rPr>
              <a:t>болуп сана</a:t>
            </a:r>
            <a:r>
              <a:rPr lang="ru-RU" b="1" dirty="0">
                <a:solidFill>
                  <a:srgbClr val="002060"/>
                </a:solidFill>
              </a:rPr>
              <a:t>лган. </a:t>
            </a:r>
          </a:p>
        </p:txBody>
      </p:sp>
      <p:sp>
        <p:nvSpPr>
          <p:cNvPr id="9" name="TextBox 8">
            <a:extLst>
              <a:ext uri="{FF2B5EF4-FFF2-40B4-BE49-F238E27FC236}">
                <a16:creationId xmlns:a16="http://schemas.microsoft.com/office/drawing/2014/main" id="{D70DF6B9-EC87-65F8-0F73-670F6C71535A}"/>
              </a:ext>
            </a:extLst>
          </p:cNvPr>
          <p:cNvSpPr txBox="1"/>
          <p:nvPr/>
        </p:nvSpPr>
        <p:spPr>
          <a:xfrm>
            <a:off x="785590" y="3295135"/>
            <a:ext cx="2116928" cy="369332"/>
          </a:xfrm>
          <a:prstGeom prst="rect">
            <a:avLst/>
          </a:prstGeom>
          <a:noFill/>
        </p:spPr>
        <p:txBody>
          <a:bodyPr wrap="square">
            <a:spAutoFit/>
          </a:bodyPr>
          <a:lstStyle/>
          <a:p>
            <a:r>
              <a:rPr lang="ru-RU" dirty="0">
                <a:solidFill>
                  <a:srgbClr val="002060"/>
                </a:solidFill>
              </a:rPr>
              <a:t>Бурана мунарасы.</a:t>
            </a:r>
          </a:p>
        </p:txBody>
      </p:sp>
    </p:spTree>
    <p:extLst>
      <p:ext uri="{BB962C8B-B14F-4D97-AF65-F5344CB8AC3E}">
        <p14:creationId xmlns:p14="http://schemas.microsoft.com/office/powerpoint/2010/main" val="1952525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54236"/>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3</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5" name="TextBox 1">
            <a:extLst>
              <a:ext uri="{FF2B5EF4-FFF2-40B4-BE49-F238E27FC236}">
                <a16:creationId xmlns:a16="http://schemas.microsoft.com/office/drawing/2014/main" id="{BA055DDE-2B51-B893-5F51-39C364602CD2}"/>
              </a:ext>
            </a:extLst>
          </p:cNvPr>
          <p:cNvSpPr txBox="1">
            <a:spLocks noChangeArrowheads="1"/>
          </p:cNvSpPr>
          <p:nvPr/>
        </p:nvSpPr>
        <p:spPr bwMode="auto">
          <a:xfrm>
            <a:off x="4966774" y="552584"/>
            <a:ext cx="63349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88900" algn="ctr"/>
            <a:r>
              <a:rPr lang="ru-RU" b="1" dirty="0">
                <a:solidFill>
                  <a:srgbClr val="C00000"/>
                </a:solidFill>
              </a:rPr>
              <a:t>1924-жыл</a:t>
            </a:r>
            <a:r>
              <a:rPr lang="ky-KG" b="1" dirty="0">
                <a:solidFill>
                  <a:srgbClr val="C00000"/>
                </a:solidFill>
              </a:rPr>
              <a:t>дагы</a:t>
            </a:r>
            <a:r>
              <a:rPr lang="ru-RU" b="1" dirty="0">
                <a:solidFill>
                  <a:srgbClr val="C00000"/>
                </a:solidFill>
              </a:rPr>
              <a:t> ТАРЫХЫЙ БУРУЛУШ ЖАНА ПИШПЕКТИН БОРБОРДУК РОЛУ</a:t>
            </a:r>
            <a:endParaRPr lang="ru-RU" sz="2800" b="1" dirty="0">
              <a:solidFill>
                <a:srgbClr val="C00000"/>
              </a:solidFill>
            </a:endParaRPr>
          </a:p>
        </p:txBody>
      </p:sp>
      <p:sp>
        <p:nvSpPr>
          <p:cNvPr id="4" name="TextBox 1">
            <a:extLst>
              <a:ext uri="{FF2B5EF4-FFF2-40B4-BE49-F238E27FC236}">
                <a16:creationId xmlns:a16="http://schemas.microsoft.com/office/drawing/2014/main" id="{5D5041AC-8056-5691-0843-78EEC307D89A}"/>
              </a:ext>
            </a:extLst>
          </p:cNvPr>
          <p:cNvSpPr txBox="1">
            <a:spLocks noChangeArrowheads="1"/>
          </p:cNvSpPr>
          <p:nvPr/>
        </p:nvSpPr>
        <p:spPr bwMode="auto">
          <a:xfrm>
            <a:off x="4671152" y="1555218"/>
            <a:ext cx="6926161"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363538" algn="just"/>
            <a:r>
              <a:rPr lang="ky-KG" b="1" dirty="0">
                <a:solidFill>
                  <a:srgbClr val="002060"/>
                </a:solidFill>
              </a:rPr>
              <a:t>1924-жылдын 14-октябрында Бүткүл рос-сиялык Борбордук Аткаруу Комитетинин РСФСРдин курамында </a:t>
            </a:r>
            <a:r>
              <a:rPr lang="ky-KG" sz="2600" b="1" dirty="0">
                <a:solidFill>
                  <a:srgbClr val="002060"/>
                </a:solidFill>
              </a:rPr>
              <a:t>Кара-Кыргыз авто-номиялык облулусун</a:t>
            </a:r>
            <a:r>
              <a:rPr lang="ky-KG" b="1" dirty="0">
                <a:solidFill>
                  <a:srgbClr val="002060"/>
                </a:solidFill>
              </a:rPr>
              <a:t> түзүү жөнүндөгү токтому кабыл алынган. </a:t>
            </a:r>
          </a:p>
        </p:txBody>
      </p:sp>
      <p:sp>
        <p:nvSpPr>
          <p:cNvPr id="11" name="TextBox 10">
            <a:extLst>
              <a:ext uri="{FF2B5EF4-FFF2-40B4-BE49-F238E27FC236}">
                <a16:creationId xmlns:a16="http://schemas.microsoft.com/office/drawing/2014/main" id="{6553DD90-2C15-7D50-0267-50D0ED34D14C}"/>
              </a:ext>
            </a:extLst>
          </p:cNvPr>
          <p:cNvSpPr txBox="1"/>
          <p:nvPr/>
        </p:nvSpPr>
        <p:spPr>
          <a:xfrm>
            <a:off x="816511" y="4754011"/>
            <a:ext cx="10642510" cy="1569660"/>
          </a:xfrm>
          <a:prstGeom prst="rect">
            <a:avLst/>
          </a:prstGeom>
          <a:noFill/>
        </p:spPr>
        <p:txBody>
          <a:bodyPr wrap="square">
            <a:spAutoFit/>
          </a:bodyPr>
          <a:lstStyle/>
          <a:p>
            <a:pPr indent="539750" algn="just">
              <a:spcAft>
                <a:spcPts val="800"/>
              </a:spcAft>
              <a:buNone/>
            </a:pPr>
            <a:r>
              <a:rPr lang="ky-KG" sz="2400" b="1" kern="100" dirty="0">
                <a:solidFill>
                  <a:srgbClr val="663300"/>
                </a:solidFill>
                <a:effectLst/>
                <a:latin typeface="Arial" panose="020B0604020202020204" pitchFamily="34" charset="0"/>
                <a:ea typeface="Calibri" panose="020F0502020204030204" pitchFamily="34" charset="0"/>
                <a:cs typeface="Arial" panose="020B0604020202020204" pitchFamily="34" charset="0"/>
              </a:rPr>
              <a:t>Архивдик булактарга таянсак, жаңы түзүлгөн Кара-Кыргыз автономиялык облусунун административдик борбору катары Пишпек шаары кокусунан эле тандалган эмес. Борбор шаар терең экономикалык-географиялык негиздерге таянуу менен тандалган:</a:t>
            </a:r>
            <a:endParaRPr lang="ru-RU" sz="2400" b="1" kern="100" dirty="0">
              <a:solidFill>
                <a:srgbClr val="66330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23" name="Рисунок 22">
            <a:extLst>
              <a:ext uri="{FF2B5EF4-FFF2-40B4-BE49-F238E27FC236}">
                <a16:creationId xmlns:a16="http://schemas.microsoft.com/office/drawing/2014/main" id="{2DD2EDBC-DBDE-48D6-1E29-97227BCF55A5}"/>
              </a:ext>
            </a:extLst>
          </p:cNvPr>
          <p:cNvPicPr>
            <a:picLocks noChangeAspect="1"/>
          </p:cNvPicPr>
          <p:nvPr/>
        </p:nvPicPr>
        <p:blipFill>
          <a:blip r:embed="rId6"/>
          <a:stretch>
            <a:fillRect/>
          </a:stretch>
        </p:blipFill>
        <p:spPr>
          <a:xfrm>
            <a:off x="596786" y="317644"/>
            <a:ext cx="3824879" cy="2331896"/>
          </a:xfrm>
          <a:prstGeom prst="rect">
            <a:avLst/>
          </a:prstGeom>
        </p:spPr>
      </p:pic>
      <p:sp>
        <p:nvSpPr>
          <p:cNvPr id="25" name="TextBox 24">
            <a:extLst>
              <a:ext uri="{FF2B5EF4-FFF2-40B4-BE49-F238E27FC236}">
                <a16:creationId xmlns:a16="http://schemas.microsoft.com/office/drawing/2014/main" id="{C66D93EE-823C-0F30-621B-B6F5C899796B}"/>
              </a:ext>
            </a:extLst>
          </p:cNvPr>
          <p:cNvSpPr txBox="1"/>
          <p:nvPr/>
        </p:nvSpPr>
        <p:spPr>
          <a:xfrm>
            <a:off x="680498" y="2691843"/>
            <a:ext cx="3738067" cy="840230"/>
          </a:xfrm>
          <a:prstGeom prst="rect">
            <a:avLst/>
          </a:prstGeom>
          <a:noFill/>
        </p:spPr>
        <p:txBody>
          <a:bodyPr wrap="square">
            <a:spAutoFit/>
          </a:bodyPr>
          <a:lstStyle/>
          <a:p>
            <a:pPr algn="ctr">
              <a:lnSpc>
                <a:spcPct val="90000"/>
              </a:lnSpc>
            </a:pPr>
            <a:r>
              <a:rPr lang="ru-RU" dirty="0">
                <a:solidFill>
                  <a:srgbClr val="002060"/>
                </a:solidFill>
              </a:rPr>
              <a:t>Кара-Кыргыз Автономиялык облусунун Аткаруу комитети. 1924-жыл.</a:t>
            </a:r>
          </a:p>
        </p:txBody>
      </p:sp>
      <p:sp>
        <p:nvSpPr>
          <p:cNvPr id="3" name="TextBox 1">
            <a:extLst>
              <a:ext uri="{FF2B5EF4-FFF2-40B4-BE49-F238E27FC236}">
                <a16:creationId xmlns:a16="http://schemas.microsoft.com/office/drawing/2014/main" id="{F231CCEC-313C-DFD6-0892-FEAECCF610CF}"/>
              </a:ext>
            </a:extLst>
          </p:cNvPr>
          <p:cNvSpPr txBox="1">
            <a:spLocks noChangeArrowheads="1"/>
          </p:cNvSpPr>
          <p:nvPr/>
        </p:nvSpPr>
        <p:spPr bwMode="auto">
          <a:xfrm>
            <a:off x="747365" y="3579740"/>
            <a:ext cx="107808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715963" algn="just"/>
            <a:r>
              <a:rPr lang="ky-KG" b="1" i="1" dirty="0">
                <a:solidFill>
                  <a:srgbClr val="002060"/>
                </a:solidFill>
              </a:rPr>
              <a:t>Бул кыргыз элинин тарыхындагы эң маанилүү бурулуш учур эле. </a:t>
            </a:r>
            <a:r>
              <a:rPr lang="ky-KG" b="1" dirty="0">
                <a:solidFill>
                  <a:srgbClr val="002060"/>
                </a:solidFill>
              </a:rPr>
              <a:t>Мындай тарыхый кадам кыргыз элинин улуттук мамлекет-түүлүгүн калыбына келтирүүдөгү чечүүчү кадам болгон.</a:t>
            </a:r>
            <a:endParaRPr lang="ru-RU" b="1" dirty="0">
              <a:solidFill>
                <a:srgbClr val="002060"/>
              </a:solidFill>
            </a:endParaRPr>
          </a:p>
        </p:txBody>
      </p:sp>
    </p:spTree>
    <p:extLst>
      <p:ext uri="{BB962C8B-B14F-4D97-AF65-F5344CB8AC3E}">
        <p14:creationId xmlns:p14="http://schemas.microsoft.com/office/powerpoint/2010/main" val="3273148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54236"/>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4</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6" name="TextBox 1">
            <a:extLst>
              <a:ext uri="{FF2B5EF4-FFF2-40B4-BE49-F238E27FC236}">
                <a16:creationId xmlns:a16="http://schemas.microsoft.com/office/drawing/2014/main" id="{1D262206-C832-C43D-4A91-17131B3C36A9}"/>
              </a:ext>
            </a:extLst>
          </p:cNvPr>
          <p:cNvSpPr txBox="1">
            <a:spLocks noChangeArrowheads="1"/>
          </p:cNvSpPr>
          <p:nvPr/>
        </p:nvSpPr>
        <p:spPr bwMode="auto">
          <a:xfrm>
            <a:off x="699107" y="3152916"/>
            <a:ext cx="1080994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176213" algn="just"/>
            <a:r>
              <a:rPr lang="ky-KG" b="1" dirty="0">
                <a:solidFill>
                  <a:schemeClr val="accent6">
                    <a:lumMod val="50000"/>
                  </a:schemeClr>
                </a:solidFill>
              </a:rPr>
              <a:t>2. Башкаруу аппаратынын топтолушу.</a:t>
            </a:r>
            <a:r>
              <a:rPr lang="ky-KG" dirty="0">
                <a:solidFill>
                  <a:schemeClr val="accent6">
                    <a:lumMod val="50000"/>
                  </a:schemeClr>
                </a:solidFill>
              </a:rPr>
              <a:t> </a:t>
            </a:r>
            <a:r>
              <a:rPr lang="ky-KG" dirty="0">
                <a:solidFill>
                  <a:srgbClr val="006600"/>
                </a:solidFill>
              </a:rPr>
              <a:t>Түркстан АССРинин курамында турганда эле Пишпек уезди аймактагы саясий-чарбалык иштердин борбору болгондуктан, кадрдык жана инфраструктуралык базасы салыштырмалуу калыптанып калган болчу. </a:t>
            </a:r>
            <a:endParaRPr lang="ru-RU" dirty="0">
              <a:solidFill>
                <a:srgbClr val="006600"/>
              </a:solidFill>
            </a:endParaRPr>
          </a:p>
        </p:txBody>
      </p:sp>
      <p:sp>
        <p:nvSpPr>
          <p:cNvPr id="4" name="TextBox 1">
            <a:extLst>
              <a:ext uri="{FF2B5EF4-FFF2-40B4-BE49-F238E27FC236}">
                <a16:creationId xmlns:a16="http://schemas.microsoft.com/office/drawing/2014/main" id="{5D5041AC-8056-5691-0843-78EEC307D89A}"/>
              </a:ext>
            </a:extLst>
          </p:cNvPr>
          <p:cNvSpPr txBox="1">
            <a:spLocks noChangeArrowheads="1"/>
          </p:cNvSpPr>
          <p:nvPr/>
        </p:nvSpPr>
        <p:spPr bwMode="auto">
          <a:xfrm>
            <a:off x="668010" y="443061"/>
            <a:ext cx="10929303"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2236788" lvl="0" indent="-88900" algn="just"/>
            <a:r>
              <a:rPr lang="ky-KG" b="1" dirty="0">
                <a:solidFill>
                  <a:schemeClr val="accent6">
                    <a:lumMod val="50000"/>
                  </a:schemeClr>
                </a:solidFill>
              </a:rPr>
              <a:t>1. Географиялык жана транспорттук-логистикалык артыкчылыгы</a:t>
            </a:r>
            <a:r>
              <a:rPr lang="ky-KG" b="1" dirty="0"/>
              <a:t>.</a:t>
            </a:r>
            <a:r>
              <a:rPr lang="ky-KG" dirty="0"/>
              <a:t> </a:t>
            </a:r>
            <a:r>
              <a:rPr lang="ky-KG" dirty="0">
                <a:solidFill>
                  <a:srgbClr val="002060"/>
                </a:solidFill>
              </a:rPr>
              <a:t>Пишпек шаары Түрксиб магистралынын маанилүү темир жол артериясына жакын жайгашып, Жети-Суу аймагындагы экономикалык байланыштардын түйүнү болгондугу үчүн башкаруу аппаратын жайгаштырууга, башка аймактар менен, жана Россия менен соода-экономикалык байланыштарды жүргүзүүгө ыңгайлуу эле. </a:t>
            </a:r>
            <a:endParaRPr lang="ru-RU" sz="2600" b="1" i="1" dirty="0">
              <a:solidFill>
                <a:srgbClr val="002060"/>
              </a:solidFill>
            </a:endParaRPr>
          </a:p>
        </p:txBody>
      </p:sp>
      <p:pic>
        <p:nvPicPr>
          <p:cNvPr id="2" name="Рисунок 1" descr="Изображение логотипа">
            <a:extLst>
              <a:ext uri="{FF2B5EF4-FFF2-40B4-BE49-F238E27FC236}">
                <a16:creationId xmlns:a16="http://schemas.microsoft.com/office/drawing/2014/main" id="{8388E482-1B87-2C37-5138-C683A48B47C3}"/>
              </a:ext>
            </a:extLst>
          </p:cNvPr>
          <p:cNvPicPr>
            <a:picLocks noChangeAspect="1"/>
          </p:cNvPicPr>
          <p:nvPr/>
        </p:nvPicPr>
        <p:blipFill>
          <a:blip r:embed="rId6"/>
          <a:stretch>
            <a:fillRect/>
          </a:stretch>
        </p:blipFill>
        <p:spPr>
          <a:xfrm>
            <a:off x="718479" y="458686"/>
            <a:ext cx="1867823" cy="2490430"/>
          </a:xfrm>
          <a:prstGeom prst="rect">
            <a:avLst/>
          </a:prstGeom>
        </p:spPr>
      </p:pic>
      <p:sp>
        <p:nvSpPr>
          <p:cNvPr id="5" name="TextBox 1">
            <a:extLst>
              <a:ext uri="{FF2B5EF4-FFF2-40B4-BE49-F238E27FC236}">
                <a16:creationId xmlns:a16="http://schemas.microsoft.com/office/drawing/2014/main" id="{23BE77F4-2E86-568C-4626-4F4C827FBE4D}"/>
              </a:ext>
            </a:extLst>
          </p:cNvPr>
          <p:cNvSpPr txBox="1">
            <a:spLocks noChangeArrowheads="1"/>
          </p:cNvSpPr>
          <p:nvPr/>
        </p:nvSpPr>
        <p:spPr bwMode="auto">
          <a:xfrm>
            <a:off x="718479" y="4764772"/>
            <a:ext cx="1087731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176213" algn="just">
              <a:tabLst>
                <a:tab pos="539750" algn="l"/>
              </a:tabLst>
            </a:pPr>
            <a:r>
              <a:rPr lang="ky-KG" b="1" dirty="0">
                <a:solidFill>
                  <a:schemeClr val="accent6">
                    <a:lumMod val="50000"/>
                  </a:schemeClr>
                </a:solidFill>
              </a:rPr>
              <a:t>3. Саясий-административдик борборлошуу.</a:t>
            </a:r>
            <a:r>
              <a:rPr lang="ky-KG" dirty="0">
                <a:solidFill>
                  <a:schemeClr val="accent6">
                    <a:lumMod val="50000"/>
                  </a:schemeClr>
                </a:solidFill>
              </a:rPr>
              <a:t> </a:t>
            </a:r>
            <a:r>
              <a:rPr lang="ky-KG" dirty="0">
                <a:solidFill>
                  <a:srgbClr val="003300"/>
                </a:solidFill>
              </a:rPr>
              <a:t>Жаңыдан түзүлгөн облустун революциялык комитети (ревком) жана алгачкы партиялык-мамлекеттик органдар Чүй өрөөнүндө жана Пишпекте иш баштап, бүтүндөй республиканын аймактарын бириктирүү милдетин аткарган.</a:t>
            </a:r>
            <a:endParaRPr lang="ru-RU" dirty="0">
              <a:solidFill>
                <a:srgbClr val="003300"/>
              </a:solidFill>
            </a:endParaRPr>
          </a:p>
          <a:p>
            <a:pPr marL="176213" algn="just"/>
            <a:r>
              <a:rPr lang="ky-KG" dirty="0"/>
              <a:t>. </a:t>
            </a:r>
            <a:endParaRPr lang="ru-RU" dirty="0"/>
          </a:p>
        </p:txBody>
      </p:sp>
    </p:spTree>
    <p:extLst>
      <p:ext uri="{BB962C8B-B14F-4D97-AF65-F5344CB8AC3E}">
        <p14:creationId xmlns:p14="http://schemas.microsoft.com/office/powerpoint/2010/main" val="3673701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5</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6" name="TextBox 1">
            <a:extLst>
              <a:ext uri="{FF2B5EF4-FFF2-40B4-BE49-F238E27FC236}">
                <a16:creationId xmlns:a16="http://schemas.microsoft.com/office/drawing/2014/main" id="{1D262206-C832-C43D-4A91-17131B3C36A9}"/>
              </a:ext>
            </a:extLst>
          </p:cNvPr>
          <p:cNvSpPr txBox="1">
            <a:spLocks noChangeArrowheads="1"/>
          </p:cNvSpPr>
          <p:nvPr/>
        </p:nvSpPr>
        <p:spPr bwMode="auto">
          <a:xfrm>
            <a:off x="4899764" y="1633970"/>
            <a:ext cx="675745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452438"/>
            <a:r>
              <a:rPr lang="ky-KG" dirty="0">
                <a:solidFill>
                  <a:srgbClr val="002060"/>
                </a:solidFill>
              </a:rPr>
              <a:t>Азыркы Чүй облусунун негизин түзгөн Чүй кантонунун (округунун) 1926-жылдын 9-октя-брында түзүлгөндүгү Кыргыз Автономиялык Советтик Социалисттик Республикасынын (Кыргыз АССРи) Борбордук Аткаруу Комитетинин (БАК) Токтомунда жазылган.</a:t>
            </a:r>
            <a:endParaRPr lang="ru-RU" dirty="0">
              <a:solidFill>
                <a:srgbClr val="002060"/>
              </a:solidFill>
            </a:endParaRPr>
          </a:p>
        </p:txBody>
      </p:sp>
      <p:sp>
        <p:nvSpPr>
          <p:cNvPr id="15" name="TextBox 1">
            <a:extLst>
              <a:ext uri="{FF2B5EF4-FFF2-40B4-BE49-F238E27FC236}">
                <a16:creationId xmlns:a16="http://schemas.microsoft.com/office/drawing/2014/main" id="{A843DEC7-8578-750A-554E-F4F4BBD1D95D}"/>
              </a:ext>
            </a:extLst>
          </p:cNvPr>
          <p:cNvSpPr txBox="1">
            <a:spLocks noChangeArrowheads="1"/>
          </p:cNvSpPr>
          <p:nvPr/>
        </p:nvSpPr>
        <p:spPr bwMode="auto">
          <a:xfrm>
            <a:off x="4569075" y="562980"/>
            <a:ext cx="71794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88900" algn="ctr"/>
            <a:r>
              <a:rPr lang="ky-KG" b="1" dirty="0">
                <a:solidFill>
                  <a:srgbClr val="C00000"/>
                </a:solidFill>
              </a:rPr>
              <a:t>АРХИВДИК ДОКУМЕНТТЕР </a:t>
            </a:r>
          </a:p>
          <a:p>
            <a:pPr marL="88900" algn="ctr"/>
            <a:r>
              <a:rPr lang="ky-KG" b="1" dirty="0">
                <a:solidFill>
                  <a:srgbClr val="C00000"/>
                </a:solidFill>
              </a:rPr>
              <a:t>ЖАНА СТАТИСТИКАЛЫК КӨРСӨТКҮЧТӨР</a:t>
            </a:r>
            <a:endParaRPr lang="ru-RU" sz="2800" b="1" dirty="0">
              <a:solidFill>
                <a:srgbClr val="C00000"/>
              </a:solidFill>
            </a:endParaRPr>
          </a:p>
        </p:txBody>
      </p:sp>
      <p:sp>
        <p:nvSpPr>
          <p:cNvPr id="25" name="TextBox 24">
            <a:extLst>
              <a:ext uri="{FF2B5EF4-FFF2-40B4-BE49-F238E27FC236}">
                <a16:creationId xmlns:a16="http://schemas.microsoft.com/office/drawing/2014/main" id="{04BED88F-9C42-10EF-A83B-1C24C8548825}"/>
              </a:ext>
            </a:extLst>
          </p:cNvPr>
          <p:cNvSpPr txBox="1"/>
          <p:nvPr/>
        </p:nvSpPr>
        <p:spPr>
          <a:xfrm>
            <a:off x="779899" y="4008553"/>
            <a:ext cx="10877319" cy="2308324"/>
          </a:xfrm>
          <a:prstGeom prst="rect">
            <a:avLst/>
          </a:prstGeom>
          <a:noFill/>
        </p:spPr>
        <p:txBody>
          <a:bodyPr wrap="square">
            <a:spAutoFit/>
          </a:bodyPr>
          <a:lstStyle/>
          <a:p>
            <a:pPr indent="539750"/>
            <a:r>
              <a:rPr lang="ky-KG" sz="2400" dirty="0">
                <a:solidFill>
                  <a:srgbClr val="003300"/>
                </a:solidFill>
                <a:effectLst/>
                <a:latin typeface="Arial" panose="020B0604020202020204" pitchFamily="34" charset="0"/>
                <a:ea typeface="Calibri" panose="020F0502020204030204" pitchFamily="34" charset="0"/>
                <a:cs typeface="Arial" panose="020B0604020202020204" pitchFamily="34" charset="0"/>
              </a:rPr>
              <a:t>Бул тарыхый документке ылайык, ошол мезгилдеги жаңы администра-тивдик-аймактык бөлүнүүнүн негизинде мурунку волосттор бирикт</a:t>
            </a:r>
            <a:r>
              <a:rPr lang="ky-KG" sz="2400" dirty="0">
                <a:solidFill>
                  <a:srgbClr val="003300"/>
                </a:solidFill>
                <a:latin typeface="Arial" panose="020B0604020202020204" pitchFamily="34" charset="0"/>
                <a:ea typeface="Calibri" panose="020F0502020204030204" pitchFamily="34" charset="0"/>
                <a:cs typeface="Arial" panose="020B0604020202020204" pitchFamily="34" charset="0"/>
              </a:rPr>
              <a:t>и</a:t>
            </a:r>
            <a:r>
              <a:rPr lang="ky-KG" sz="2400" dirty="0">
                <a:solidFill>
                  <a:srgbClr val="003300"/>
                </a:solidFill>
                <a:effectLst/>
                <a:latin typeface="Arial" panose="020B0604020202020204" pitchFamily="34" charset="0"/>
                <a:ea typeface="Calibri" panose="020F0502020204030204" pitchFamily="34" charset="0"/>
                <a:cs typeface="Arial" panose="020B0604020202020204" pitchFamily="34" charset="0"/>
              </a:rPr>
              <a:t>рилип, борбору Пишпек (1926-жылдан тартып Фрунзе) шаары болгон </a:t>
            </a:r>
            <a:r>
              <a:rPr lang="ky-KG" sz="2400" b="1" dirty="0">
                <a:solidFill>
                  <a:srgbClr val="003300"/>
                </a:solidFill>
                <a:effectLst/>
                <a:latin typeface="Arial" panose="020B0604020202020204" pitchFamily="34" charset="0"/>
                <a:ea typeface="Calibri" panose="020F0502020204030204" pitchFamily="34" charset="0"/>
                <a:cs typeface="Arial" panose="020B0604020202020204" pitchFamily="34" charset="0"/>
              </a:rPr>
              <a:t>Чүй кантону</a:t>
            </a:r>
            <a:r>
              <a:rPr lang="ky-KG" sz="2400" dirty="0">
                <a:solidFill>
                  <a:srgbClr val="003300"/>
                </a:solidFill>
                <a:effectLst/>
                <a:latin typeface="Arial" panose="020B0604020202020204" pitchFamily="34" charset="0"/>
                <a:ea typeface="Calibri" panose="020F0502020204030204" pitchFamily="34" charset="0"/>
                <a:cs typeface="Arial" panose="020B0604020202020204" pitchFamily="34" charset="0"/>
              </a:rPr>
              <a:t> расмий түрдө уюшулган. Ошентип Сары-Өзөн Чүй аймагынын мамлекеттик башкаруу тутумунда өз алдынча административдик бирдик катары калыптанышынын пайдубалы түптөлгөн.</a:t>
            </a:r>
            <a:endParaRPr lang="ru-RU" sz="2400" dirty="0">
              <a:solidFill>
                <a:srgbClr val="003300"/>
              </a:solidFill>
              <a:latin typeface="Arial" panose="020B0604020202020204" pitchFamily="34" charset="0"/>
              <a:cs typeface="Arial" panose="020B0604020202020204" pitchFamily="34" charset="0"/>
            </a:endParaRPr>
          </a:p>
        </p:txBody>
      </p:sp>
      <p:pic>
        <p:nvPicPr>
          <p:cNvPr id="30" name="Рисунок 29" descr="Пишпек: Интергельпо » FOTO.KG - Проект &quot;КЫРГЫЗСКИЙ ФОТОАРХИВ&quot;">
            <a:extLst>
              <a:ext uri="{FF2B5EF4-FFF2-40B4-BE49-F238E27FC236}">
                <a16:creationId xmlns:a16="http://schemas.microsoft.com/office/drawing/2014/main" id="{311B223B-7E65-F439-B867-460B9627D3C2}"/>
              </a:ext>
            </a:extLst>
          </p:cNvPr>
          <p:cNvPicPr>
            <a:picLocks noChangeAspect="1"/>
          </p:cNvPicPr>
          <p:nvPr/>
        </p:nvPicPr>
        <p:blipFill>
          <a:blip r:embed="rId6"/>
          <a:srcRect b="15303"/>
          <a:stretch>
            <a:fillRect/>
          </a:stretch>
        </p:blipFill>
        <p:spPr>
          <a:xfrm>
            <a:off x="682949" y="359349"/>
            <a:ext cx="3928516" cy="2220266"/>
          </a:xfrm>
          <a:prstGeom prst="rect">
            <a:avLst/>
          </a:prstGeom>
        </p:spPr>
      </p:pic>
      <p:sp>
        <p:nvSpPr>
          <p:cNvPr id="32" name="TextBox 31">
            <a:extLst>
              <a:ext uri="{FF2B5EF4-FFF2-40B4-BE49-F238E27FC236}">
                <a16:creationId xmlns:a16="http://schemas.microsoft.com/office/drawing/2014/main" id="{6EC17D04-1D38-49C1-BDD1-4415BDFAF614}"/>
              </a:ext>
            </a:extLst>
          </p:cNvPr>
          <p:cNvSpPr txBox="1"/>
          <p:nvPr/>
        </p:nvSpPr>
        <p:spPr>
          <a:xfrm>
            <a:off x="505111" y="2555420"/>
            <a:ext cx="4284191" cy="1477328"/>
          </a:xfrm>
          <a:prstGeom prst="rect">
            <a:avLst/>
          </a:prstGeom>
          <a:noFill/>
        </p:spPr>
        <p:txBody>
          <a:bodyPr wrap="square">
            <a:spAutoFit/>
          </a:bodyPr>
          <a:lstStyle/>
          <a:p>
            <a:pPr algn="ctr"/>
            <a:r>
              <a:rPr lang="ru-RU" dirty="0">
                <a:solidFill>
                  <a:srgbClr val="002060"/>
                </a:solidFill>
              </a:rPr>
              <a:t>«Интергельпо». 1925-жылдын апрель айында Пишпекке жабдуулар жана кооперативдин мүчөлөрү (чехтер, словактар, венгрлер ж.б.) менен биринчи эшелон келген.</a:t>
            </a:r>
          </a:p>
        </p:txBody>
      </p:sp>
    </p:spTree>
    <p:extLst>
      <p:ext uri="{BB962C8B-B14F-4D97-AF65-F5344CB8AC3E}">
        <p14:creationId xmlns:p14="http://schemas.microsoft.com/office/powerpoint/2010/main" val="1653356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6</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6" name="TextBox 1">
            <a:extLst>
              <a:ext uri="{FF2B5EF4-FFF2-40B4-BE49-F238E27FC236}">
                <a16:creationId xmlns:a16="http://schemas.microsoft.com/office/drawing/2014/main" id="{1D262206-C832-C43D-4A91-17131B3C36A9}"/>
              </a:ext>
            </a:extLst>
          </p:cNvPr>
          <p:cNvSpPr txBox="1">
            <a:spLocks noChangeArrowheads="1"/>
          </p:cNvSpPr>
          <p:nvPr/>
        </p:nvSpPr>
        <p:spPr bwMode="auto">
          <a:xfrm>
            <a:off x="4752752" y="543221"/>
            <a:ext cx="6953705"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lvl="0" indent="452438">
              <a:tabLst>
                <a:tab pos="1708150" algn="l"/>
              </a:tabLst>
            </a:pPr>
            <a:r>
              <a:rPr lang="ky-KG" dirty="0">
                <a:solidFill>
                  <a:srgbClr val="002060"/>
                </a:solidFill>
              </a:rPr>
              <a:t>Кыргызстандын борбордук мамлекеттик архивинин фондуларында сакталган 1926-жылдагы биринчи Бүткүл союздук эл каттоонун маалыматтары жана статистикалык отчёттор боюнча Чүй кантонунун алгачкы </a:t>
            </a:r>
            <a:r>
              <a:rPr lang="ky-KG" b="1" i="1" dirty="0">
                <a:solidFill>
                  <a:srgbClr val="002060"/>
                </a:solidFill>
              </a:rPr>
              <a:t>демогра-фиялык </a:t>
            </a:r>
            <a:r>
              <a:rPr lang="ky-KG" dirty="0">
                <a:solidFill>
                  <a:srgbClr val="002060"/>
                </a:solidFill>
              </a:rPr>
              <a:t>жана</a:t>
            </a:r>
            <a:r>
              <a:rPr lang="ky-KG" b="1" i="1" dirty="0">
                <a:solidFill>
                  <a:srgbClr val="002060"/>
                </a:solidFill>
              </a:rPr>
              <a:t> аймактык абалы</a:t>
            </a:r>
            <a:r>
              <a:rPr lang="ky-KG" dirty="0">
                <a:solidFill>
                  <a:srgbClr val="002060"/>
                </a:solidFill>
              </a:rPr>
              <a:t> төмөнкүдөй болгон:</a:t>
            </a:r>
            <a:endParaRPr lang="ru-RU" sz="2600" dirty="0">
              <a:solidFill>
                <a:srgbClr val="002060"/>
              </a:solidFill>
            </a:endParaRPr>
          </a:p>
        </p:txBody>
      </p:sp>
      <p:sp>
        <p:nvSpPr>
          <p:cNvPr id="13" name="TextBox 12">
            <a:extLst>
              <a:ext uri="{FF2B5EF4-FFF2-40B4-BE49-F238E27FC236}">
                <a16:creationId xmlns:a16="http://schemas.microsoft.com/office/drawing/2014/main" id="{E2D21033-E4E9-C86E-66CB-29BF03B5D1DA}"/>
              </a:ext>
            </a:extLst>
          </p:cNvPr>
          <p:cNvSpPr txBox="1"/>
          <p:nvPr/>
        </p:nvSpPr>
        <p:spPr>
          <a:xfrm>
            <a:off x="706325" y="3194856"/>
            <a:ext cx="10781839" cy="3072636"/>
          </a:xfrm>
          <a:prstGeom prst="rect">
            <a:avLst/>
          </a:prstGeom>
          <a:noFill/>
        </p:spPr>
        <p:txBody>
          <a:bodyPr wrap="square">
            <a:spAutoFit/>
          </a:bodyPr>
          <a:lstStyle/>
          <a:p>
            <a:pPr algn="just">
              <a:spcBef>
                <a:spcPts val="100"/>
              </a:spcBef>
              <a:spcAft>
                <a:spcPts val="100"/>
              </a:spcAft>
              <a:buFont typeface="Wingdings" panose="05000000000000000000" pitchFamily="2" charset="2"/>
              <a:buChar char="Ø"/>
              <a:tabLst>
                <a:tab pos="363538" algn="l"/>
              </a:tabLst>
            </a:pPr>
            <a:r>
              <a:rPr lang="ru-RU" sz="2400" b="1" dirty="0">
                <a:solidFill>
                  <a:srgbClr val="663300"/>
                </a:solidFill>
                <a:latin typeface="Arial" panose="020B0604020202020204" pitchFamily="34" charset="0"/>
                <a:cs typeface="Arial" panose="020B0604020202020204" pitchFamily="34" charset="0"/>
              </a:rPr>
              <a:t> Административдик бөлүнүшү</a:t>
            </a:r>
            <a:r>
              <a:rPr lang="ky-KG" sz="2400" b="1" dirty="0">
                <a:solidFill>
                  <a:srgbClr val="663300"/>
                </a:solidFill>
                <a:latin typeface="Arial" panose="020B0604020202020204" pitchFamily="34" charset="0"/>
                <a:cs typeface="Arial" panose="020B0604020202020204" pitchFamily="34" charset="0"/>
              </a:rPr>
              <a:t>.</a:t>
            </a:r>
            <a:r>
              <a:rPr lang="ru-RU" sz="2400" dirty="0">
                <a:solidFill>
                  <a:srgbClr val="663300"/>
                </a:solidFill>
                <a:latin typeface="Arial" panose="020B0604020202020204" pitchFamily="34" charset="0"/>
                <a:cs typeface="Arial" panose="020B0604020202020204" pitchFamily="34" charset="0"/>
              </a:rPr>
              <a:t> Башында Кара-Кыргыз автономиялык облусу бир нече кантондорго бөлүн</a:t>
            </a:r>
            <a:r>
              <a:rPr lang="ky-KG" sz="2400" dirty="0">
                <a:solidFill>
                  <a:srgbClr val="663300"/>
                </a:solidFill>
                <a:latin typeface="Arial" panose="020B0604020202020204" pitchFamily="34" charset="0"/>
                <a:cs typeface="Arial" panose="020B0604020202020204" pitchFamily="34" charset="0"/>
              </a:rPr>
              <a:t>гөн. </a:t>
            </a:r>
            <a:r>
              <a:rPr lang="ky-KG" sz="2400" i="1" dirty="0">
                <a:solidFill>
                  <a:srgbClr val="663300"/>
                </a:solidFill>
                <a:latin typeface="Arial" panose="020B0604020202020204" pitchFamily="34" charset="0"/>
                <a:cs typeface="Arial" panose="020B0604020202020204" pitchFamily="34" charset="0"/>
              </a:rPr>
              <a:t>Чүй к</a:t>
            </a:r>
            <a:r>
              <a:rPr lang="ru-RU" sz="2400" i="1" dirty="0">
                <a:solidFill>
                  <a:srgbClr val="663300"/>
                </a:solidFill>
                <a:latin typeface="Arial" panose="020B0604020202020204" pitchFamily="34" charset="0"/>
                <a:cs typeface="Arial" panose="020B0604020202020204" pitchFamily="34" charset="0"/>
              </a:rPr>
              <a:t>антон</a:t>
            </a:r>
            <a:r>
              <a:rPr lang="ky-KG" sz="2400" i="1" dirty="0">
                <a:solidFill>
                  <a:srgbClr val="663300"/>
                </a:solidFill>
                <a:latin typeface="Arial" panose="020B0604020202020204" pitchFamily="34" charset="0"/>
                <a:cs typeface="Arial" panose="020B0604020202020204" pitchFamily="34" charset="0"/>
              </a:rPr>
              <a:t>ун</a:t>
            </a:r>
            <a:r>
              <a:rPr lang="ru-RU" sz="2400" i="1" dirty="0">
                <a:solidFill>
                  <a:srgbClr val="663300"/>
                </a:solidFill>
                <a:latin typeface="Arial" panose="020B0604020202020204" pitchFamily="34" charset="0"/>
                <a:cs typeface="Arial" panose="020B0604020202020204" pitchFamily="34" charset="0"/>
              </a:rPr>
              <a:t>ун курамы</a:t>
            </a:r>
            <a:r>
              <a:rPr lang="ky-KG" sz="2400" i="1" dirty="0">
                <a:solidFill>
                  <a:srgbClr val="663300"/>
                </a:solidFill>
                <a:latin typeface="Arial" panose="020B0604020202020204" pitchFamily="34" charset="0"/>
                <a:cs typeface="Arial" panose="020B0604020202020204" pitchFamily="34" charset="0"/>
              </a:rPr>
              <a:t>:</a:t>
            </a:r>
            <a:r>
              <a:rPr lang="ky-KG" sz="2400" dirty="0">
                <a:solidFill>
                  <a:srgbClr val="663300"/>
                </a:solidFill>
                <a:latin typeface="Arial" panose="020B0604020202020204" pitchFamily="34" charset="0"/>
                <a:cs typeface="Arial" panose="020B0604020202020204" pitchFamily="34" charset="0"/>
              </a:rPr>
              <a:t> н</a:t>
            </a:r>
            <a:r>
              <a:rPr lang="ru-RU" sz="2400" dirty="0">
                <a:solidFill>
                  <a:srgbClr val="663300"/>
                </a:solidFill>
                <a:latin typeface="Arial" panose="020B0604020202020204" pitchFamily="34" charset="0"/>
                <a:cs typeface="Arial" panose="020B0604020202020204" pitchFamily="34" charset="0"/>
              </a:rPr>
              <a:t>егизги 3 ири волостко бөлүнгөн</a:t>
            </a:r>
            <a:r>
              <a:rPr lang="ky-KG" sz="2400" dirty="0">
                <a:solidFill>
                  <a:srgbClr val="663300"/>
                </a:solidFill>
                <a:latin typeface="Arial" panose="020B0604020202020204" pitchFamily="34" charset="0"/>
                <a:cs typeface="Arial" panose="020B0604020202020204" pitchFamily="34" charset="0"/>
              </a:rPr>
              <a:t>:</a:t>
            </a:r>
            <a:r>
              <a:rPr lang="ru-RU" sz="2400" dirty="0">
                <a:solidFill>
                  <a:srgbClr val="663300"/>
                </a:solidFill>
                <a:latin typeface="Arial" panose="020B0604020202020204" pitchFamily="34" charset="0"/>
                <a:cs typeface="Arial" panose="020B0604020202020204" pitchFamily="34" charset="0"/>
              </a:rPr>
              <a:t> Аламүдүн, Калинин (Кара-Балт</a:t>
            </a:r>
            <a:r>
              <a:rPr lang="ky-KG" sz="2400" dirty="0">
                <a:solidFill>
                  <a:srgbClr val="663300"/>
                </a:solidFill>
                <a:latin typeface="Arial" panose="020B0604020202020204" pitchFamily="34" charset="0"/>
                <a:cs typeface="Arial" panose="020B0604020202020204" pitchFamily="34" charset="0"/>
              </a:rPr>
              <a:t>а</a:t>
            </a:r>
            <a:r>
              <a:rPr lang="ru-RU" sz="2400" dirty="0">
                <a:solidFill>
                  <a:srgbClr val="663300"/>
                </a:solidFill>
                <a:latin typeface="Arial" panose="020B0604020202020204" pitchFamily="34" charset="0"/>
                <a:cs typeface="Arial" panose="020B0604020202020204" pitchFamily="34" charset="0"/>
              </a:rPr>
              <a:t>) жана Чүй (Токм</a:t>
            </a:r>
            <a:r>
              <a:rPr lang="ky-KG" sz="2400" dirty="0">
                <a:solidFill>
                  <a:srgbClr val="663300"/>
                </a:solidFill>
                <a:latin typeface="Arial" panose="020B0604020202020204" pitchFamily="34" charset="0"/>
                <a:cs typeface="Arial" panose="020B0604020202020204" pitchFamily="34" charset="0"/>
              </a:rPr>
              <a:t>ок</a:t>
            </a:r>
            <a:r>
              <a:rPr lang="ru-RU" sz="2400" dirty="0">
                <a:solidFill>
                  <a:srgbClr val="663300"/>
                </a:solidFill>
                <a:latin typeface="Arial" panose="020B0604020202020204" pitchFamily="34" charset="0"/>
                <a:cs typeface="Arial" panose="020B0604020202020204" pitchFamily="34" charset="0"/>
              </a:rPr>
              <a:t>) волосттору.</a:t>
            </a:r>
          </a:p>
          <a:p>
            <a:pPr algn="just">
              <a:spcBef>
                <a:spcPts val="100"/>
              </a:spcBef>
              <a:spcAft>
                <a:spcPts val="100"/>
              </a:spcAft>
              <a:tabLst>
                <a:tab pos="630555" algn="l"/>
              </a:tabLst>
            </a:pPr>
            <a:r>
              <a:rPr lang="ru-RU" sz="2400" dirty="0">
                <a:solidFill>
                  <a:srgbClr val="003300"/>
                </a:solidFill>
                <a:latin typeface="Arial" panose="020B0604020202020204" pitchFamily="34" charset="0"/>
                <a:cs typeface="Arial" panose="020B0604020202020204" pitchFamily="34" charset="0"/>
              </a:rPr>
              <a:t>Пишпек кантондук башкармалыгы облустун экономикалык жана саясий </a:t>
            </a:r>
            <a:r>
              <a:rPr lang="ky-KG" sz="2400" dirty="0">
                <a:solidFill>
                  <a:srgbClr val="003300"/>
                </a:solidFill>
                <a:latin typeface="Arial" panose="020B0604020202020204" pitchFamily="34" charset="0"/>
                <a:cs typeface="Arial" panose="020B0604020202020204" pitchFamily="34" charset="0"/>
              </a:rPr>
              <a:t>чордонуна</a:t>
            </a:r>
            <a:r>
              <a:rPr lang="ru-RU" sz="2400" dirty="0">
                <a:solidFill>
                  <a:srgbClr val="003300"/>
                </a:solidFill>
                <a:latin typeface="Arial" panose="020B0604020202020204" pitchFamily="34" charset="0"/>
                <a:cs typeface="Arial" panose="020B0604020202020204" pitchFamily="34" charset="0"/>
              </a:rPr>
              <a:t> айланган. Архивдик документтерде ревкомдун биринчи декреттери жана токтомдору Пишпектен бүткүл өрөөнгө жана аймактарга түздөн-түз таратылып </a:t>
            </a:r>
            <a:r>
              <a:rPr lang="ky-KG" sz="2400" dirty="0">
                <a:solidFill>
                  <a:srgbClr val="003300"/>
                </a:solidFill>
                <a:latin typeface="Arial" panose="020B0604020202020204" pitchFamily="34" charset="0"/>
                <a:cs typeface="Arial" panose="020B0604020202020204" pitchFamily="34" charset="0"/>
              </a:rPr>
              <a:t>тургандыг</a:t>
            </a:r>
            <a:r>
              <a:rPr lang="ru-RU" sz="2400" dirty="0">
                <a:solidFill>
                  <a:srgbClr val="003300"/>
                </a:solidFill>
                <a:latin typeface="Arial" panose="020B0604020202020204" pitchFamily="34" charset="0"/>
                <a:cs typeface="Arial" panose="020B0604020202020204" pitchFamily="34" charset="0"/>
              </a:rPr>
              <a:t>ы катталган.</a:t>
            </a:r>
          </a:p>
        </p:txBody>
      </p:sp>
      <p:pic>
        <p:nvPicPr>
          <p:cNvPr id="4" name="Рисунок 3">
            <a:extLst>
              <a:ext uri="{FF2B5EF4-FFF2-40B4-BE49-F238E27FC236}">
                <a16:creationId xmlns:a16="http://schemas.microsoft.com/office/drawing/2014/main" id="{4A614838-26FD-92CC-1C5E-F4F77269AD49}"/>
              </a:ext>
            </a:extLst>
          </p:cNvPr>
          <p:cNvPicPr>
            <a:picLocks noChangeAspect="1"/>
          </p:cNvPicPr>
          <p:nvPr/>
        </p:nvPicPr>
        <p:blipFill>
          <a:blip r:embed="rId6"/>
          <a:stretch>
            <a:fillRect/>
          </a:stretch>
        </p:blipFill>
        <p:spPr>
          <a:xfrm>
            <a:off x="593163" y="269186"/>
            <a:ext cx="3803182" cy="2789002"/>
          </a:xfrm>
          <a:prstGeom prst="rect">
            <a:avLst/>
          </a:prstGeom>
        </p:spPr>
      </p:pic>
      <p:pic>
        <p:nvPicPr>
          <p:cNvPr id="9" name="Рисунок 8">
            <a:extLst>
              <a:ext uri="{FF2B5EF4-FFF2-40B4-BE49-F238E27FC236}">
                <a16:creationId xmlns:a16="http://schemas.microsoft.com/office/drawing/2014/main" id="{0C22D438-6C85-2038-F3E5-1450CE7BDA04}"/>
              </a:ext>
            </a:extLst>
          </p:cNvPr>
          <p:cNvPicPr>
            <a:picLocks noChangeAspect="1"/>
          </p:cNvPicPr>
          <p:nvPr/>
        </p:nvPicPr>
        <p:blipFill>
          <a:blip r:embed="rId7"/>
          <a:srcRect l="-6440" t="8184"/>
          <a:stretch>
            <a:fillRect/>
          </a:stretch>
        </p:blipFill>
        <p:spPr>
          <a:xfrm>
            <a:off x="2890155" y="2246695"/>
            <a:ext cx="1369254" cy="597766"/>
          </a:xfrm>
          <a:prstGeom prst="rect">
            <a:avLst/>
          </a:prstGeom>
        </p:spPr>
      </p:pic>
    </p:spTree>
    <p:extLst>
      <p:ext uri="{BB962C8B-B14F-4D97-AF65-F5344CB8AC3E}">
        <p14:creationId xmlns:p14="http://schemas.microsoft.com/office/powerpoint/2010/main" val="1232679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63435"/>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7</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pic>
        <p:nvPicPr>
          <p:cNvPr id="5" name="Рисунок 4">
            <a:extLst>
              <a:ext uri="{FF2B5EF4-FFF2-40B4-BE49-F238E27FC236}">
                <a16:creationId xmlns:a16="http://schemas.microsoft.com/office/drawing/2014/main" id="{CF082E3B-AC62-F339-B3CD-3EC170840012}"/>
              </a:ext>
            </a:extLst>
          </p:cNvPr>
          <p:cNvPicPr>
            <a:picLocks noChangeAspect="1"/>
          </p:cNvPicPr>
          <p:nvPr/>
        </p:nvPicPr>
        <p:blipFill>
          <a:blip r:embed="rId6">
            <a:extLst>
              <a:ext uri="{BEBA8EAE-BF5A-486C-A8C5-ECC9F3942E4B}">
                <a14:imgProps xmlns:a14="http://schemas.microsoft.com/office/drawing/2010/main">
                  <a14:imgLayer r:embed="rId7">
                    <a14:imgEffect>
                      <a14:saturation sat="66000"/>
                    </a14:imgEffect>
                  </a14:imgLayer>
                </a14:imgProps>
              </a:ext>
            </a:extLst>
          </a:blip>
          <a:stretch>
            <a:fillRect/>
          </a:stretch>
        </p:blipFill>
        <p:spPr>
          <a:xfrm rot="5400000">
            <a:off x="5558778" y="5508376"/>
            <a:ext cx="1157975" cy="1157973"/>
          </a:xfrm>
          <a:prstGeom prst="rect">
            <a:avLst/>
          </a:prstGeom>
        </p:spPr>
      </p:pic>
      <p:sp>
        <p:nvSpPr>
          <p:cNvPr id="6" name="TextBox 1">
            <a:extLst>
              <a:ext uri="{FF2B5EF4-FFF2-40B4-BE49-F238E27FC236}">
                <a16:creationId xmlns:a16="http://schemas.microsoft.com/office/drawing/2014/main" id="{1D262206-C832-C43D-4A91-17131B3C36A9}"/>
              </a:ext>
            </a:extLst>
          </p:cNvPr>
          <p:cNvSpPr txBox="1">
            <a:spLocks noChangeArrowheads="1"/>
          </p:cNvSpPr>
          <p:nvPr/>
        </p:nvSpPr>
        <p:spPr bwMode="auto">
          <a:xfrm>
            <a:off x="4292185" y="557594"/>
            <a:ext cx="734851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just">
              <a:buFont typeface="Wingdings" panose="05000000000000000000" pitchFamily="2" charset="2"/>
              <a:buChar char="Ø"/>
            </a:pPr>
            <a:r>
              <a:rPr lang="ru-RU" b="1" dirty="0">
                <a:solidFill>
                  <a:srgbClr val="003300"/>
                </a:solidFill>
              </a:rPr>
              <a:t> Калктын саны</a:t>
            </a:r>
            <a:r>
              <a:rPr lang="ky-KG" b="1" dirty="0">
                <a:solidFill>
                  <a:srgbClr val="003300"/>
                </a:solidFill>
              </a:rPr>
              <a:t>.</a:t>
            </a:r>
            <a:r>
              <a:rPr lang="ky-KG" dirty="0">
                <a:solidFill>
                  <a:srgbClr val="003300"/>
                </a:solidFill>
              </a:rPr>
              <a:t> Эл каттоонун</a:t>
            </a:r>
            <a:r>
              <a:rPr lang="ru-RU" dirty="0">
                <a:solidFill>
                  <a:srgbClr val="003300"/>
                </a:solidFill>
              </a:rPr>
              <a:t> маалыматтар</a:t>
            </a:r>
            <a:r>
              <a:rPr lang="ky-KG" dirty="0">
                <a:solidFill>
                  <a:srgbClr val="003300"/>
                </a:solidFill>
              </a:rPr>
              <a:t>ы</a:t>
            </a:r>
            <a:r>
              <a:rPr lang="ru-RU" dirty="0">
                <a:solidFill>
                  <a:srgbClr val="003300"/>
                </a:solidFill>
              </a:rPr>
              <a:t> боюнча жаңы түзүлгөн Кара-Кыргыз автономия-лык облусунун калкы</a:t>
            </a:r>
            <a:r>
              <a:rPr lang="ky-KG" dirty="0">
                <a:solidFill>
                  <a:srgbClr val="003300"/>
                </a:solidFill>
              </a:rPr>
              <a:t>нын саны</a:t>
            </a:r>
            <a:r>
              <a:rPr lang="ru-RU" dirty="0">
                <a:solidFill>
                  <a:srgbClr val="003300"/>
                </a:solidFill>
              </a:rPr>
              <a:t> 737 миңден ашкан. Анын ичин</a:t>
            </a:r>
            <a:r>
              <a:rPr lang="ky-KG" dirty="0">
                <a:solidFill>
                  <a:srgbClr val="003300"/>
                </a:solidFill>
              </a:rPr>
              <a:t>де</a:t>
            </a:r>
            <a:r>
              <a:rPr lang="ru-RU" dirty="0">
                <a:solidFill>
                  <a:srgbClr val="003300"/>
                </a:solidFill>
              </a:rPr>
              <a:t> Чүй кантон</a:t>
            </a:r>
            <a:r>
              <a:rPr lang="ky-KG" dirty="0">
                <a:solidFill>
                  <a:srgbClr val="003300"/>
                </a:solidFill>
              </a:rPr>
              <a:t>унун калкы </a:t>
            </a:r>
            <a:r>
              <a:rPr lang="ru-RU" dirty="0">
                <a:solidFill>
                  <a:srgbClr val="003300"/>
                </a:solidFill>
              </a:rPr>
              <a:t>85,2 миңге жакын болгон. </a:t>
            </a:r>
            <a:r>
              <a:rPr lang="ky-KG" i="1" dirty="0">
                <a:solidFill>
                  <a:srgbClr val="003300"/>
                </a:solidFill>
              </a:rPr>
              <a:t>Этникалык курамы:</a:t>
            </a:r>
            <a:r>
              <a:rPr lang="ky-KG" dirty="0">
                <a:solidFill>
                  <a:srgbClr val="003300"/>
                </a:solidFill>
              </a:rPr>
              <a:t> калктын басымдуу бөлүгүн кыргыздар (79,6 миң) түзгөн, ошондой эле орус, украин жана башка улут-тардын өкүлдөрү жашаган.</a:t>
            </a:r>
          </a:p>
        </p:txBody>
      </p:sp>
      <p:sp>
        <p:nvSpPr>
          <p:cNvPr id="10" name="TextBox 1">
            <a:extLst>
              <a:ext uri="{FF2B5EF4-FFF2-40B4-BE49-F238E27FC236}">
                <a16:creationId xmlns:a16="http://schemas.microsoft.com/office/drawing/2014/main" id="{8E94FB32-E30A-8CFD-287A-DDE31F80EC03}"/>
              </a:ext>
            </a:extLst>
          </p:cNvPr>
          <p:cNvSpPr txBox="1">
            <a:spLocks noChangeArrowheads="1"/>
          </p:cNvSpPr>
          <p:nvPr/>
        </p:nvSpPr>
        <p:spPr bwMode="auto">
          <a:xfrm>
            <a:off x="722216" y="3626325"/>
            <a:ext cx="1086465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just">
              <a:buFont typeface="Wingdings" panose="05000000000000000000" pitchFamily="2" charset="2"/>
              <a:buChar char="Ø"/>
            </a:pPr>
            <a:r>
              <a:rPr lang="ky-KG" b="1" dirty="0">
                <a:solidFill>
                  <a:srgbClr val="002060"/>
                </a:solidFill>
              </a:rPr>
              <a:t> Чарбалык абалы:</a:t>
            </a:r>
            <a:r>
              <a:rPr lang="ky-KG" dirty="0">
                <a:solidFill>
                  <a:srgbClr val="002060"/>
                </a:solidFill>
              </a:rPr>
              <a:t> 1924-жылкы статистикалык баяндамаларда Чүй өрөөнүндө дыйканчылыкты калыбына келтирүү, кант кызылчасын жана пахта эгүү багыттарын өнүктүрүү боюнча алгачкы чарбалык эсептөөлөр башталганы тууралуу айтылат. Бул Чүй өрөөнүнүн өлкөнүн башкы агрардык-индустриялык аймагы болуп түптөлүшүн шарттаган.</a:t>
            </a:r>
            <a:endParaRPr lang="ru-RU" sz="2600" dirty="0">
              <a:solidFill>
                <a:srgbClr val="002060"/>
              </a:solidFill>
            </a:endParaRPr>
          </a:p>
        </p:txBody>
      </p:sp>
      <p:pic>
        <p:nvPicPr>
          <p:cNvPr id="3" name="Рисунок 2">
            <a:extLst>
              <a:ext uri="{FF2B5EF4-FFF2-40B4-BE49-F238E27FC236}">
                <a16:creationId xmlns:a16="http://schemas.microsoft.com/office/drawing/2014/main" id="{491D56C4-E451-DC8F-22F7-5FE21B813F10}"/>
              </a:ext>
            </a:extLst>
          </p:cNvPr>
          <p:cNvPicPr>
            <a:picLocks noChangeAspect="1"/>
          </p:cNvPicPr>
          <p:nvPr/>
        </p:nvPicPr>
        <p:blipFill>
          <a:blip r:embed="rId8"/>
          <a:stretch>
            <a:fillRect/>
          </a:stretch>
        </p:blipFill>
        <p:spPr>
          <a:xfrm>
            <a:off x="593163" y="370254"/>
            <a:ext cx="3533770" cy="2299401"/>
          </a:xfrm>
          <a:prstGeom prst="rect">
            <a:avLst/>
          </a:prstGeom>
        </p:spPr>
      </p:pic>
      <p:sp>
        <p:nvSpPr>
          <p:cNvPr id="9" name="TextBox 8">
            <a:extLst>
              <a:ext uri="{FF2B5EF4-FFF2-40B4-BE49-F238E27FC236}">
                <a16:creationId xmlns:a16="http://schemas.microsoft.com/office/drawing/2014/main" id="{F1890814-10CD-7BFC-B68F-99DEA9B16A3B}"/>
              </a:ext>
            </a:extLst>
          </p:cNvPr>
          <p:cNvSpPr txBox="1"/>
          <p:nvPr/>
        </p:nvSpPr>
        <p:spPr>
          <a:xfrm>
            <a:off x="484135" y="2669655"/>
            <a:ext cx="3808050" cy="923330"/>
          </a:xfrm>
          <a:prstGeom prst="rect">
            <a:avLst/>
          </a:prstGeom>
          <a:noFill/>
        </p:spPr>
        <p:txBody>
          <a:bodyPr wrap="square">
            <a:spAutoFit/>
          </a:bodyPr>
          <a:lstStyle/>
          <a:p>
            <a:pPr algn="ctr"/>
            <a:r>
              <a:rPr lang="ru-RU" dirty="0">
                <a:solidFill>
                  <a:srgbClr val="002060"/>
                </a:solidFill>
              </a:rPr>
              <a:t>Пишпек шаарындагы Сталин атындагы № 3-мектептин имараты. 1931-жылы курулган. </a:t>
            </a:r>
          </a:p>
        </p:txBody>
      </p:sp>
    </p:spTree>
    <p:extLst>
      <p:ext uri="{BB962C8B-B14F-4D97-AF65-F5344CB8AC3E}">
        <p14:creationId xmlns:p14="http://schemas.microsoft.com/office/powerpoint/2010/main" val="2718536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5423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8</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10" name="TextBox 1">
            <a:extLst>
              <a:ext uri="{FF2B5EF4-FFF2-40B4-BE49-F238E27FC236}">
                <a16:creationId xmlns:a16="http://schemas.microsoft.com/office/drawing/2014/main" id="{8E94FB32-E30A-8CFD-287A-DDE31F80EC03}"/>
              </a:ext>
            </a:extLst>
          </p:cNvPr>
          <p:cNvSpPr txBox="1">
            <a:spLocks noChangeArrowheads="1"/>
          </p:cNvSpPr>
          <p:nvPr/>
        </p:nvSpPr>
        <p:spPr bwMode="auto">
          <a:xfrm>
            <a:off x="4926900" y="431393"/>
            <a:ext cx="666889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452438" algn="just"/>
            <a:r>
              <a:rPr lang="ru-RU" b="1" dirty="0">
                <a:solidFill>
                  <a:srgbClr val="663300"/>
                </a:solidFill>
              </a:rPr>
              <a:t>Архивдик документтерде тастыктал-гандай, Чүй аймагы убакыттын өтүшү менен бир нече жолу реформацияланган:</a:t>
            </a:r>
            <a:endParaRPr lang="ru-RU" sz="2600" b="1" dirty="0">
              <a:solidFill>
                <a:srgbClr val="663300"/>
              </a:solidFill>
            </a:endParaRPr>
          </a:p>
        </p:txBody>
      </p:sp>
      <p:sp>
        <p:nvSpPr>
          <p:cNvPr id="11" name="TextBox 1">
            <a:extLst>
              <a:ext uri="{FF2B5EF4-FFF2-40B4-BE49-F238E27FC236}">
                <a16:creationId xmlns:a16="http://schemas.microsoft.com/office/drawing/2014/main" id="{900BB830-4EE3-A8B3-9B1B-5A967D9B6E7C}"/>
              </a:ext>
            </a:extLst>
          </p:cNvPr>
          <p:cNvSpPr txBox="1">
            <a:spLocks noChangeArrowheads="1"/>
          </p:cNvSpPr>
          <p:nvPr/>
        </p:nvSpPr>
        <p:spPr bwMode="auto">
          <a:xfrm>
            <a:off x="699107" y="3693135"/>
            <a:ext cx="10877319"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lvl="0" algn="just">
              <a:lnSpc>
                <a:spcPct val="95000"/>
              </a:lnSpc>
            </a:pPr>
            <a:r>
              <a:rPr lang="ru-RU" b="1" dirty="0">
                <a:solidFill>
                  <a:srgbClr val="002060"/>
                </a:solidFill>
              </a:rPr>
              <a:t>1959-жылы</a:t>
            </a:r>
            <a:r>
              <a:rPr lang="ky-KG" b="1" dirty="0">
                <a:solidFill>
                  <a:srgbClr val="002060"/>
                </a:solidFill>
              </a:rPr>
              <a:t> </a:t>
            </a:r>
            <a:r>
              <a:rPr lang="ru-RU" b="1" dirty="0">
                <a:solidFill>
                  <a:srgbClr val="002060"/>
                </a:solidFill>
              </a:rPr>
              <a:t>27-январда</a:t>
            </a:r>
            <a:r>
              <a:rPr lang="ru-RU" dirty="0">
                <a:solidFill>
                  <a:srgbClr val="002060"/>
                </a:solidFill>
              </a:rPr>
              <a:t> </a:t>
            </a:r>
            <a:r>
              <a:rPr lang="ky-KG" dirty="0">
                <a:solidFill>
                  <a:srgbClr val="002060"/>
                </a:solidFill>
              </a:rPr>
              <a:t>– о</a:t>
            </a:r>
            <a:r>
              <a:rPr lang="ru-RU" dirty="0">
                <a:solidFill>
                  <a:srgbClr val="002060"/>
                </a:solidFill>
              </a:rPr>
              <a:t>блус жоюлуп, аймактагы райондор түздөн-түз республикалык бийликке баш ийип калган.</a:t>
            </a:r>
          </a:p>
          <a:p>
            <a:pPr lvl="0" algn="just">
              <a:lnSpc>
                <a:spcPct val="95000"/>
              </a:lnSpc>
            </a:pPr>
            <a:r>
              <a:rPr lang="ru-RU" b="1" dirty="0">
                <a:solidFill>
                  <a:srgbClr val="002060"/>
                </a:solidFill>
              </a:rPr>
              <a:t>1990-жыл</a:t>
            </a:r>
            <a:r>
              <a:rPr lang="ky-KG" b="1" dirty="0">
                <a:solidFill>
                  <a:srgbClr val="002060"/>
                </a:solidFill>
              </a:rPr>
              <a:t>ы </a:t>
            </a:r>
            <a:r>
              <a:rPr lang="ru-RU" b="1" dirty="0">
                <a:solidFill>
                  <a:srgbClr val="002060"/>
                </a:solidFill>
              </a:rPr>
              <a:t>14-декабрда</a:t>
            </a:r>
            <a:r>
              <a:rPr lang="ru-RU" dirty="0">
                <a:solidFill>
                  <a:srgbClr val="002060"/>
                </a:solidFill>
              </a:rPr>
              <a:t> </a:t>
            </a:r>
            <a:r>
              <a:rPr lang="ky-KG" dirty="0">
                <a:solidFill>
                  <a:srgbClr val="002060"/>
                </a:solidFill>
              </a:rPr>
              <a:t>– </a:t>
            </a:r>
            <a:r>
              <a:rPr lang="ru-RU" dirty="0">
                <a:solidFill>
                  <a:srgbClr val="002060"/>
                </a:solidFill>
              </a:rPr>
              <a:t>Чүй облусу расмий түрдө кайрадан түзүлгөн</a:t>
            </a:r>
            <a:r>
              <a:rPr lang="ky-KG" dirty="0">
                <a:solidFill>
                  <a:srgbClr val="002060"/>
                </a:solidFill>
              </a:rPr>
              <a:t>.</a:t>
            </a:r>
            <a:endParaRPr lang="ru-RU" dirty="0">
              <a:solidFill>
                <a:srgbClr val="002060"/>
              </a:solidFill>
            </a:endParaRPr>
          </a:p>
        </p:txBody>
      </p:sp>
      <p:sp>
        <p:nvSpPr>
          <p:cNvPr id="14" name="TextBox 13">
            <a:extLst>
              <a:ext uri="{FF2B5EF4-FFF2-40B4-BE49-F238E27FC236}">
                <a16:creationId xmlns:a16="http://schemas.microsoft.com/office/drawing/2014/main" id="{303C68C5-682C-952E-1AEE-B57D850DD5BD}"/>
              </a:ext>
            </a:extLst>
          </p:cNvPr>
          <p:cNvSpPr txBox="1"/>
          <p:nvPr/>
        </p:nvSpPr>
        <p:spPr>
          <a:xfrm>
            <a:off x="1402625" y="4893464"/>
            <a:ext cx="10090268" cy="1495794"/>
          </a:xfrm>
          <a:prstGeom prst="rect">
            <a:avLst/>
          </a:prstGeom>
          <a:noFill/>
        </p:spPr>
        <p:txBody>
          <a:bodyPr wrap="square">
            <a:spAutoFit/>
          </a:bodyPr>
          <a:lstStyle/>
          <a:p>
            <a:pPr indent="539750">
              <a:lnSpc>
                <a:spcPct val="95000"/>
              </a:lnSpc>
            </a:pPr>
            <a:r>
              <a:rPr lang="ky-KG" sz="2400" dirty="0">
                <a:solidFill>
                  <a:schemeClr val="accent6">
                    <a:lumMod val="50000"/>
                  </a:schemeClr>
                </a:solidFill>
                <a:latin typeface="Arial" panose="020B0604020202020204" pitchFamily="34" charset="0"/>
                <a:cs typeface="Arial" panose="020B0604020202020204" pitchFamily="34" charset="0"/>
              </a:rPr>
              <a:t>Бул тарыхый өзгөрүүлөр жана баштапкы чек аралар тууралуу толук укуктук-картографиялык актылар </a:t>
            </a:r>
            <a:r>
              <a:rPr lang="ky-KG" sz="2400" b="1" dirty="0">
                <a:solidFill>
                  <a:schemeClr val="accent6">
                    <a:lumMod val="50000"/>
                  </a:schemeClr>
                </a:solidFill>
                <a:latin typeface="Arial" panose="020B0604020202020204" pitchFamily="34" charset="0"/>
                <a:cs typeface="Arial" panose="020B0604020202020204" pitchFamily="34" charset="0"/>
              </a:rPr>
              <a:t>Кыргыз Республикасынын Санариптик Архивдик Фондунда</a:t>
            </a:r>
            <a:r>
              <a:rPr lang="ky-KG" sz="2400" b="1" dirty="0">
                <a:solidFill>
                  <a:schemeClr val="accent6">
                    <a:lumMod val="50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 </a:t>
            </a:r>
            <a:r>
              <a:rPr lang="ky-KG" sz="2400" dirty="0">
                <a:solidFill>
                  <a:schemeClr val="accent6">
                    <a:lumMod val="50000"/>
                  </a:schemeClr>
                </a:solidFill>
                <a:latin typeface="Arial" panose="020B0604020202020204" pitchFamily="34" charset="0"/>
                <a:cs typeface="Arial" panose="020B0604020202020204" pitchFamily="34" charset="0"/>
              </a:rPr>
              <a:t>жана </a:t>
            </a:r>
            <a:r>
              <a:rPr lang="ky-KG" sz="2400" b="1" dirty="0">
                <a:solidFill>
                  <a:schemeClr val="accent6">
                    <a:lumMod val="50000"/>
                  </a:schemeClr>
                </a:solidFill>
                <a:latin typeface="Arial" panose="020B0604020202020204" pitchFamily="34" charset="0"/>
                <a:cs typeface="Arial" panose="020B0604020202020204" pitchFamily="34" charset="0"/>
              </a:rPr>
              <a:t>Тарых музейинин экспозицияларында </a:t>
            </a:r>
            <a:r>
              <a:rPr lang="ky-KG" sz="2400" dirty="0">
                <a:solidFill>
                  <a:schemeClr val="accent6">
                    <a:lumMod val="50000"/>
                  </a:schemeClr>
                </a:solidFill>
                <a:latin typeface="Arial" panose="020B0604020202020204" pitchFamily="34" charset="0"/>
                <a:cs typeface="Arial" panose="020B0604020202020204" pitchFamily="34" charset="0"/>
              </a:rPr>
              <a:t>сакталып турат.</a:t>
            </a:r>
            <a:endParaRPr lang="ru-RU" sz="2400" dirty="0">
              <a:solidFill>
                <a:schemeClr val="accent6">
                  <a:lumMod val="50000"/>
                </a:schemeClr>
              </a:solidFill>
              <a:latin typeface="Arial" panose="020B060402020202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F7F439A7-E3F8-E38D-A80B-682C00E33D65}"/>
              </a:ext>
            </a:extLst>
          </p:cNvPr>
          <p:cNvPicPr>
            <a:picLocks noChangeAspect="1"/>
          </p:cNvPicPr>
          <p:nvPr/>
        </p:nvPicPr>
        <p:blipFill>
          <a:blip r:embed="rId7"/>
          <a:stretch>
            <a:fillRect/>
          </a:stretch>
        </p:blipFill>
        <p:spPr>
          <a:xfrm>
            <a:off x="593163" y="342283"/>
            <a:ext cx="4164681" cy="2197525"/>
          </a:xfrm>
          <a:prstGeom prst="rect">
            <a:avLst/>
          </a:prstGeom>
        </p:spPr>
      </p:pic>
      <p:sp>
        <p:nvSpPr>
          <p:cNvPr id="20" name="TextBox 1">
            <a:extLst>
              <a:ext uri="{FF2B5EF4-FFF2-40B4-BE49-F238E27FC236}">
                <a16:creationId xmlns:a16="http://schemas.microsoft.com/office/drawing/2014/main" id="{A4674B70-484D-F4A4-D10B-232A04FBED47}"/>
              </a:ext>
            </a:extLst>
          </p:cNvPr>
          <p:cNvSpPr txBox="1">
            <a:spLocks noChangeArrowheads="1"/>
          </p:cNvSpPr>
          <p:nvPr/>
        </p:nvSpPr>
        <p:spPr bwMode="auto">
          <a:xfrm>
            <a:off x="4923853" y="1585373"/>
            <a:ext cx="6741911" cy="219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lvl="0" algn="just">
              <a:lnSpc>
                <a:spcPct val="95000"/>
              </a:lnSpc>
            </a:pPr>
            <a:r>
              <a:rPr lang="ru-RU" b="1" dirty="0">
                <a:solidFill>
                  <a:srgbClr val="002060"/>
                </a:solidFill>
              </a:rPr>
              <a:t>1926-жылы </a:t>
            </a:r>
            <a:r>
              <a:rPr lang="ky-KG" dirty="0">
                <a:solidFill>
                  <a:srgbClr val="002060"/>
                </a:solidFill>
              </a:rPr>
              <a:t>–</a:t>
            </a:r>
            <a:r>
              <a:rPr lang="ru-RU" dirty="0">
                <a:solidFill>
                  <a:srgbClr val="002060"/>
                </a:solidFill>
              </a:rPr>
              <a:t> Чүй кантону (округу) катары алгачкы жолу негизделген</a:t>
            </a:r>
            <a:r>
              <a:rPr lang="ky-KG" dirty="0">
                <a:solidFill>
                  <a:srgbClr val="002060"/>
                </a:solidFill>
              </a:rPr>
              <a:t>.</a:t>
            </a:r>
            <a:endParaRPr lang="ru-RU" dirty="0">
              <a:solidFill>
                <a:srgbClr val="002060"/>
              </a:solidFill>
            </a:endParaRPr>
          </a:p>
          <a:p>
            <a:pPr lvl="0" algn="just">
              <a:lnSpc>
                <a:spcPct val="95000"/>
              </a:lnSpc>
            </a:pPr>
            <a:r>
              <a:rPr lang="ru-RU" b="1" dirty="0">
                <a:solidFill>
                  <a:srgbClr val="002060"/>
                </a:solidFill>
              </a:rPr>
              <a:t>1939-жылы</a:t>
            </a:r>
            <a:r>
              <a:rPr lang="ky-KG" b="1" dirty="0">
                <a:solidFill>
                  <a:srgbClr val="002060"/>
                </a:solidFill>
              </a:rPr>
              <a:t> </a:t>
            </a:r>
            <a:r>
              <a:rPr lang="ru-RU" b="1" dirty="0">
                <a:solidFill>
                  <a:srgbClr val="002060"/>
                </a:solidFill>
              </a:rPr>
              <a:t>21-ноябрда</a:t>
            </a:r>
            <a:r>
              <a:rPr lang="ru-RU" dirty="0">
                <a:solidFill>
                  <a:srgbClr val="002060"/>
                </a:solidFill>
              </a:rPr>
              <a:t> </a:t>
            </a:r>
            <a:r>
              <a:rPr lang="ky-KG" dirty="0">
                <a:solidFill>
                  <a:srgbClr val="002060"/>
                </a:solidFill>
              </a:rPr>
              <a:t>– </a:t>
            </a:r>
            <a:r>
              <a:rPr lang="ru-RU" dirty="0">
                <a:solidFill>
                  <a:srgbClr val="002060"/>
                </a:solidFill>
              </a:rPr>
              <a:t>СССР Жогорку Советинин Президиумунун Жарлыгы менен Чүй кантону Фрунзе облусу</a:t>
            </a:r>
            <a:r>
              <a:rPr lang="ky-KG" dirty="0">
                <a:solidFill>
                  <a:srgbClr val="002060"/>
                </a:solidFill>
              </a:rPr>
              <a:t> деп аталып, р</a:t>
            </a:r>
            <a:r>
              <a:rPr lang="ru-RU" dirty="0">
                <a:solidFill>
                  <a:srgbClr val="002060"/>
                </a:solidFill>
              </a:rPr>
              <a:t>асмий түрдө облус статусун алган</a:t>
            </a:r>
            <a:r>
              <a:rPr lang="ky-KG" dirty="0">
                <a:solidFill>
                  <a:srgbClr val="002060"/>
                </a:solidFill>
              </a:rPr>
              <a:t>.</a:t>
            </a:r>
            <a:endParaRPr lang="ru-RU" dirty="0">
              <a:solidFill>
                <a:srgbClr val="002060"/>
              </a:solidFill>
            </a:endParaRPr>
          </a:p>
        </p:txBody>
      </p:sp>
      <p:sp>
        <p:nvSpPr>
          <p:cNvPr id="16" name="TextBox 15">
            <a:extLst>
              <a:ext uri="{FF2B5EF4-FFF2-40B4-BE49-F238E27FC236}">
                <a16:creationId xmlns:a16="http://schemas.microsoft.com/office/drawing/2014/main" id="{8A3CF860-FBAD-AFCD-273E-C923CED92586}"/>
              </a:ext>
            </a:extLst>
          </p:cNvPr>
          <p:cNvSpPr txBox="1"/>
          <p:nvPr/>
        </p:nvSpPr>
        <p:spPr>
          <a:xfrm>
            <a:off x="593163" y="2616061"/>
            <a:ext cx="4164681" cy="923330"/>
          </a:xfrm>
          <a:prstGeom prst="rect">
            <a:avLst/>
          </a:prstGeom>
          <a:noFill/>
        </p:spPr>
        <p:txBody>
          <a:bodyPr wrap="square">
            <a:spAutoFit/>
          </a:bodyPr>
          <a:lstStyle/>
          <a:p>
            <a:pPr algn="ctr"/>
            <a:r>
              <a:rPr lang="ru-RU" dirty="0">
                <a:solidFill>
                  <a:srgbClr val="002060"/>
                </a:solidFill>
              </a:rPr>
              <a:t>Кара-Кыргыз Автономиялык облусунун  Эл Комиссарлар Кеңеши. 1928-жыл.</a:t>
            </a:r>
          </a:p>
        </p:txBody>
      </p:sp>
    </p:spTree>
    <p:extLst>
      <p:ext uri="{BB962C8B-B14F-4D97-AF65-F5344CB8AC3E}">
        <p14:creationId xmlns:p14="http://schemas.microsoft.com/office/powerpoint/2010/main" val="3425152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9</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10" name="TextBox 1">
            <a:extLst>
              <a:ext uri="{FF2B5EF4-FFF2-40B4-BE49-F238E27FC236}">
                <a16:creationId xmlns:a16="http://schemas.microsoft.com/office/drawing/2014/main" id="{8E94FB32-E30A-8CFD-287A-DDE31F80EC03}"/>
              </a:ext>
            </a:extLst>
          </p:cNvPr>
          <p:cNvSpPr txBox="1">
            <a:spLocks noChangeArrowheads="1"/>
          </p:cNvSpPr>
          <p:nvPr/>
        </p:nvSpPr>
        <p:spPr bwMode="auto">
          <a:xfrm>
            <a:off x="7032468" y="714173"/>
            <a:ext cx="4787873"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ru-RU" sz="2300" b="1" dirty="0">
                <a:solidFill>
                  <a:srgbClr val="C00000"/>
                </a:solidFill>
              </a:rPr>
              <a:t>УЛУТТУК ИНТЕЛЛИГЕНЦИЯНЫН ЖАНА </a:t>
            </a:r>
          </a:p>
          <a:p>
            <a:pPr algn="ctr"/>
            <a:r>
              <a:rPr lang="ru-RU" sz="2300" b="1" dirty="0">
                <a:solidFill>
                  <a:srgbClr val="C00000"/>
                </a:solidFill>
              </a:rPr>
              <a:t>МАМЛЕКЕТТИК ИШМЕРЛЕРДИН ЭМГЕГИ</a:t>
            </a:r>
            <a:endParaRPr lang="ru-RU" sz="2300" dirty="0">
              <a:solidFill>
                <a:srgbClr val="C00000"/>
              </a:solidFill>
            </a:endParaRPr>
          </a:p>
        </p:txBody>
      </p:sp>
      <p:sp>
        <p:nvSpPr>
          <p:cNvPr id="14" name="TextBox 13">
            <a:extLst>
              <a:ext uri="{FF2B5EF4-FFF2-40B4-BE49-F238E27FC236}">
                <a16:creationId xmlns:a16="http://schemas.microsoft.com/office/drawing/2014/main" id="{303C68C5-682C-952E-1AEE-B57D850DD5BD}"/>
              </a:ext>
            </a:extLst>
          </p:cNvPr>
          <p:cNvSpPr txBox="1"/>
          <p:nvPr/>
        </p:nvSpPr>
        <p:spPr>
          <a:xfrm>
            <a:off x="833872" y="2572673"/>
            <a:ext cx="10675178" cy="3416320"/>
          </a:xfrm>
          <a:prstGeom prst="rect">
            <a:avLst/>
          </a:prstGeom>
          <a:noFill/>
        </p:spPr>
        <p:txBody>
          <a:bodyPr wrap="square">
            <a:spAutoFit/>
          </a:bodyPr>
          <a:lstStyle/>
          <a:p>
            <a:pPr indent="539750" algn="just"/>
            <a:r>
              <a:rPr lang="ky-KG" sz="2400" b="1" dirty="0">
                <a:solidFill>
                  <a:srgbClr val="002060"/>
                </a:solidFill>
                <a:latin typeface="Arial" panose="020B0604020202020204" pitchFamily="34" charset="0"/>
                <a:cs typeface="Arial" panose="020B0604020202020204" pitchFamily="34" charset="0"/>
              </a:rPr>
              <a:t>Бул тарыхый доордогу </a:t>
            </a:r>
            <a:r>
              <a:rPr lang="ky-KG" sz="2400" b="1" i="1" dirty="0">
                <a:solidFill>
                  <a:srgbClr val="002060"/>
                </a:solidFill>
                <a:latin typeface="Arial" panose="020B0604020202020204" pitchFamily="34" charset="0"/>
                <a:cs typeface="Arial" panose="020B0604020202020204" pitchFamily="34" charset="0"/>
              </a:rPr>
              <a:t>Абдыкерим Сыдыков </a:t>
            </a:r>
            <a:r>
              <a:rPr lang="ky-KG" sz="2400" b="1" dirty="0">
                <a:solidFill>
                  <a:srgbClr val="002060"/>
                </a:solidFill>
                <a:latin typeface="Arial" panose="020B0604020202020204" pitchFamily="34" charset="0"/>
                <a:cs typeface="Arial" panose="020B0604020202020204" pitchFamily="34" charset="0"/>
              </a:rPr>
              <a:t>баштаган саясий ишмерлер автономиянын аймактык жана укуктук маселелерин чечүүдө борбордук бийлик менен татаал сүйлөшүүлөрдү жүргүзүп, кыргыз элинин өз алдынча административдик бирдикке укуктуу экендигин илимий-саясий жактан далилдеп беришкен. Алар экономикалык жана мамлекеттик курулушта Чүй өрөөнүнүн жана бүткүл автономиялык республиканын потенциалын көтөрүүгө, агартуу жана билим берүү иштеринин, жаңы административдик бирдиктин маданий негиздерин түзүүгө зор салым кошушкан. </a:t>
            </a:r>
            <a:endParaRPr lang="ru-RU" sz="2400" b="1" dirty="0">
              <a:solidFill>
                <a:srgbClr val="002060"/>
              </a:solidFill>
              <a:latin typeface="Arial" panose="020B0604020202020204" pitchFamily="34" charset="0"/>
              <a:cs typeface="Arial" panose="020B0604020202020204" pitchFamily="34" charset="0"/>
            </a:endParaRPr>
          </a:p>
        </p:txBody>
      </p:sp>
      <p:pic>
        <p:nvPicPr>
          <p:cNvPr id="3" name="Рисунок 2">
            <a:extLst>
              <a:ext uri="{FF2B5EF4-FFF2-40B4-BE49-F238E27FC236}">
                <a16:creationId xmlns:a16="http://schemas.microsoft.com/office/drawing/2014/main" id="{97B6D7F9-F462-1FDE-014B-5FB68DAE8DEB}"/>
              </a:ext>
            </a:extLst>
          </p:cNvPr>
          <p:cNvPicPr>
            <a:picLocks noChangeAspect="1"/>
          </p:cNvPicPr>
          <p:nvPr/>
        </p:nvPicPr>
        <p:blipFill>
          <a:blip r:embed="rId6"/>
          <a:srcRect t="6038"/>
          <a:stretch>
            <a:fillRect/>
          </a:stretch>
        </p:blipFill>
        <p:spPr>
          <a:xfrm>
            <a:off x="656435" y="344414"/>
            <a:ext cx="1254822" cy="1915576"/>
          </a:xfrm>
          <a:prstGeom prst="rect">
            <a:avLst/>
          </a:prstGeom>
        </p:spPr>
      </p:pic>
      <p:pic>
        <p:nvPicPr>
          <p:cNvPr id="5" name="Рисунок 4">
            <a:extLst>
              <a:ext uri="{FF2B5EF4-FFF2-40B4-BE49-F238E27FC236}">
                <a16:creationId xmlns:a16="http://schemas.microsoft.com/office/drawing/2014/main" id="{141A4A1A-72A7-BAAD-4AEA-2074226D1A86}"/>
              </a:ext>
            </a:extLst>
          </p:cNvPr>
          <p:cNvPicPr>
            <a:picLocks noChangeAspect="1"/>
          </p:cNvPicPr>
          <p:nvPr/>
        </p:nvPicPr>
        <p:blipFill>
          <a:blip r:embed="rId7"/>
          <a:stretch>
            <a:fillRect/>
          </a:stretch>
        </p:blipFill>
        <p:spPr>
          <a:xfrm>
            <a:off x="3419946" y="627256"/>
            <a:ext cx="1012442" cy="1632736"/>
          </a:xfrm>
          <a:prstGeom prst="rect">
            <a:avLst/>
          </a:prstGeom>
        </p:spPr>
      </p:pic>
      <p:pic>
        <p:nvPicPr>
          <p:cNvPr id="12" name="Рисунок 11">
            <a:extLst>
              <a:ext uri="{FF2B5EF4-FFF2-40B4-BE49-F238E27FC236}">
                <a16:creationId xmlns:a16="http://schemas.microsoft.com/office/drawing/2014/main" id="{F90EB498-F91F-D4D3-F86C-A96D7E1BBB02}"/>
              </a:ext>
            </a:extLst>
          </p:cNvPr>
          <p:cNvPicPr>
            <a:picLocks noChangeAspect="1"/>
          </p:cNvPicPr>
          <p:nvPr/>
        </p:nvPicPr>
        <p:blipFill>
          <a:blip r:embed="rId8"/>
          <a:stretch>
            <a:fillRect/>
          </a:stretch>
        </p:blipFill>
        <p:spPr>
          <a:xfrm>
            <a:off x="2115513" y="608686"/>
            <a:ext cx="1100177" cy="1651304"/>
          </a:xfrm>
          <a:prstGeom prst="rect">
            <a:avLst/>
          </a:prstGeom>
        </p:spPr>
      </p:pic>
      <p:pic>
        <p:nvPicPr>
          <p:cNvPr id="15" name="Рисунок 14">
            <a:extLst>
              <a:ext uri="{FF2B5EF4-FFF2-40B4-BE49-F238E27FC236}">
                <a16:creationId xmlns:a16="http://schemas.microsoft.com/office/drawing/2014/main" id="{3D480A4E-01A3-81DA-02BB-F5A45FE9C111}"/>
              </a:ext>
            </a:extLst>
          </p:cNvPr>
          <p:cNvPicPr>
            <a:picLocks noChangeAspect="1"/>
          </p:cNvPicPr>
          <p:nvPr/>
        </p:nvPicPr>
        <p:blipFill>
          <a:blip r:embed="rId9"/>
          <a:stretch>
            <a:fillRect/>
          </a:stretch>
        </p:blipFill>
        <p:spPr>
          <a:xfrm>
            <a:off x="5941077" y="608685"/>
            <a:ext cx="1186823" cy="1651304"/>
          </a:xfrm>
          <a:prstGeom prst="rect">
            <a:avLst/>
          </a:prstGeom>
        </p:spPr>
      </p:pic>
      <p:pic>
        <p:nvPicPr>
          <p:cNvPr id="18" name="Рисунок 17">
            <a:extLst>
              <a:ext uri="{FF2B5EF4-FFF2-40B4-BE49-F238E27FC236}">
                <a16:creationId xmlns:a16="http://schemas.microsoft.com/office/drawing/2014/main" id="{5891ABD8-38FB-1006-4511-EC90D57AEDDF}"/>
              </a:ext>
            </a:extLst>
          </p:cNvPr>
          <p:cNvPicPr>
            <a:picLocks noChangeAspect="1"/>
          </p:cNvPicPr>
          <p:nvPr/>
        </p:nvPicPr>
        <p:blipFill>
          <a:blip r:embed="rId10"/>
          <a:stretch>
            <a:fillRect/>
          </a:stretch>
        </p:blipFill>
        <p:spPr>
          <a:xfrm>
            <a:off x="4653892" y="608686"/>
            <a:ext cx="1107929" cy="1651304"/>
          </a:xfrm>
          <a:prstGeom prst="rect">
            <a:avLst/>
          </a:prstGeom>
        </p:spPr>
      </p:pic>
    </p:spTree>
    <p:extLst>
      <p:ext uri="{BB962C8B-B14F-4D97-AF65-F5344CB8AC3E}">
        <p14:creationId xmlns:p14="http://schemas.microsoft.com/office/powerpoint/2010/main" val="1853624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5423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10</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3" name="TextBox 1">
            <a:extLst>
              <a:ext uri="{FF2B5EF4-FFF2-40B4-BE49-F238E27FC236}">
                <a16:creationId xmlns:a16="http://schemas.microsoft.com/office/drawing/2014/main" id="{3440724A-6AFA-FEF6-BAEE-EF528D30BA43}"/>
              </a:ext>
            </a:extLst>
          </p:cNvPr>
          <p:cNvSpPr txBox="1">
            <a:spLocks noChangeArrowheads="1"/>
          </p:cNvSpPr>
          <p:nvPr/>
        </p:nvSpPr>
        <p:spPr bwMode="auto">
          <a:xfrm>
            <a:off x="699107" y="3197694"/>
            <a:ext cx="10958111" cy="312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539750"/>
            <a:r>
              <a:rPr lang="ky-KG" dirty="0">
                <a:solidFill>
                  <a:srgbClr val="002060"/>
                </a:solidFill>
              </a:rPr>
              <a:t>Ал кезде кантондун аткаруу комитетинин курамы жана бийлик органдары Кара-Кыргыз автономиялык облусунун жетекчилиги тарабынан бекитилген.</a:t>
            </a:r>
            <a:endParaRPr lang="ru-RU" dirty="0">
              <a:solidFill>
                <a:srgbClr val="002060"/>
              </a:solidFill>
            </a:endParaRPr>
          </a:p>
          <a:p>
            <a:pPr indent="539750">
              <a:spcBef>
                <a:spcPts val="300"/>
              </a:spcBef>
            </a:pPr>
            <a:r>
              <a:rPr lang="ky-KG" b="1" dirty="0">
                <a:solidFill>
                  <a:srgbClr val="663300"/>
                </a:solidFill>
              </a:rPr>
              <a:t>Кантон деңгээлиндеги алгачкы жетекчилик курамга байланыштуу маанилүү архивдик фактылар:</a:t>
            </a:r>
            <a:endParaRPr lang="ru-RU" b="1" dirty="0">
              <a:solidFill>
                <a:srgbClr val="663300"/>
              </a:solidFill>
            </a:endParaRPr>
          </a:p>
          <a:p>
            <a:pPr indent="539750">
              <a:spcBef>
                <a:spcPts val="300"/>
              </a:spcBef>
            </a:pPr>
            <a:r>
              <a:rPr lang="ky-KG" dirty="0">
                <a:solidFill>
                  <a:srgbClr val="003300"/>
                </a:solidFill>
              </a:rPr>
              <a:t>1926-жылы Чүй кантону түзүлгөндө анын алгачкы башкаруу органдарын </a:t>
            </a:r>
            <a:r>
              <a:rPr lang="ky-KG" b="1" i="1" dirty="0">
                <a:solidFill>
                  <a:srgbClr val="003300"/>
                </a:solidFill>
              </a:rPr>
              <a:t>Иманалы Айдарбеков </a:t>
            </a:r>
            <a:r>
              <a:rPr lang="ky-KG" dirty="0">
                <a:solidFill>
                  <a:srgbClr val="003300"/>
                </a:solidFill>
              </a:rPr>
              <a:t>жетектеген республикалык Борбордук Аткаруу Комитети түздөн-түз дайындаган.</a:t>
            </a:r>
            <a:endParaRPr lang="ru-RU" dirty="0">
              <a:solidFill>
                <a:srgbClr val="003300"/>
              </a:solidFill>
            </a:endParaRPr>
          </a:p>
        </p:txBody>
      </p:sp>
      <p:pic>
        <p:nvPicPr>
          <p:cNvPr id="6" name="Рисунок 5">
            <a:extLst>
              <a:ext uri="{FF2B5EF4-FFF2-40B4-BE49-F238E27FC236}">
                <a16:creationId xmlns:a16="http://schemas.microsoft.com/office/drawing/2014/main" id="{23874627-684C-769A-D689-4A9BB2CABB92}"/>
              </a:ext>
            </a:extLst>
          </p:cNvPr>
          <p:cNvPicPr>
            <a:picLocks noChangeAspect="1"/>
          </p:cNvPicPr>
          <p:nvPr/>
        </p:nvPicPr>
        <p:blipFill>
          <a:blip r:embed="rId6"/>
          <a:stretch>
            <a:fillRect/>
          </a:stretch>
        </p:blipFill>
        <p:spPr>
          <a:xfrm>
            <a:off x="9618968" y="440114"/>
            <a:ext cx="1825522" cy="2706808"/>
          </a:xfrm>
          <a:prstGeom prst="rect">
            <a:avLst/>
          </a:prstGeom>
        </p:spPr>
      </p:pic>
      <p:pic>
        <p:nvPicPr>
          <p:cNvPr id="13" name="Рисунок 12">
            <a:extLst>
              <a:ext uri="{FF2B5EF4-FFF2-40B4-BE49-F238E27FC236}">
                <a16:creationId xmlns:a16="http://schemas.microsoft.com/office/drawing/2014/main" id="{0350BCDD-D167-68E5-D815-A004584B4F8C}"/>
              </a:ext>
            </a:extLst>
          </p:cNvPr>
          <p:cNvPicPr>
            <a:picLocks noChangeAspect="1"/>
          </p:cNvPicPr>
          <p:nvPr/>
        </p:nvPicPr>
        <p:blipFill>
          <a:blip r:embed="rId7"/>
          <a:stretch>
            <a:fillRect/>
          </a:stretch>
        </p:blipFill>
        <p:spPr>
          <a:xfrm>
            <a:off x="652316" y="382227"/>
            <a:ext cx="1825522" cy="2587479"/>
          </a:xfrm>
          <a:prstGeom prst="rect">
            <a:avLst/>
          </a:prstGeom>
        </p:spPr>
      </p:pic>
      <p:sp>
        <p:nvSpPr>
          <p:cNvPr id="18" name="TextBox 1">
            <a:extLst>
              <a:ext uri="{FF2B5EF4-FFF2-40B4-BE49-F238E27FC236}">
                <a16:creationId xmlns:a16="http://schemas.microsoft.com/office/drawing/2014/main" id="{E59E80E7-E712-2737-02EB-F4B85466DECD}"/>
              </a:ext>
            </a:extLst>
          </p:cNvPr>
          <p:cNvSpPr txBox="1">
            <a:spLocks noChangeArrowheads="1"/>
          </p:cNvSpPr>
          <p:nvPr/>
        </p:nvSpPr>
        <p:spPr bwMode="auto">
          <a:xfrm>
            <a:off x="2783895" y="689009"/>
            <a:ext cx="6624209"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88900" lvl="1" indent="450850"/>
            <a:r>
              <a:rPr lang="ky-KG" dirty="0">
                <a:solidFill>
                  <a:srgbClr val="663300"/>
                </a:solidFill>
              </a:rPr>
              <a:t>Тарыхый архивдик маалыматтар боюнча 1926-жылы жаңы түзүлгөн Чүй кантонунун (азыркы Чүй облусу) пайдубалын түптөгөн автономиялык республикалык жетекчилер </a:t>
            </a:r>
            <a:r>
              <a:rPr lang="ky-KG" b="1" i="1" dirty="0">
                <a:solidFill>
                  <a:srgbClr val="663300"/>
                </a:solidFill>
              </a:rPr>
              <a:t>Жусуп Абдрахманов </a:t>
            </a:r>
            <a:r>
              <a:rPr lang="ky-KG" dirty="0">
                <a:solidFill>
                  <a:srgbClr val="663300"/>
                </a:solidFill>
              </a:rPr>
              <a:t>жана </a:t>
            </a:r>
            <a:r>
              <a:rPr lang="ky-KG" b="1" i="1" dirty="0">
                <a:solidFill>
                  <a:srgbClr val="663300"/>
                </a:solidFill>
              </a:rPr>
              <a:t>Иманалы Айдарбеков </a:t>
            </a:r>
            <a:r>
              <a:rPr lang="ky-KG" dirty="0">
                <a:solidFill>
                  <a:srgbClr val="663300"/>
                </a:solidFill>
              </a:rPr>
              <a:t>болгон. </a:t>
            </a:r>
          </a:p>
        </p:txBody>
      </p:sp>
    </p:spTree>
    <p:extLst>
      <p:ext uri="{BB962C8B-B14F-4D97-AF65-F5344CB8AC3E}">
        <p14:creationId xmlns:p14="http://schemas.microsoft.com/office/powerpoint/2010/main" val="4242974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11</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6" name="TextBox 1">
            <a:extLst>
              <a:ext uri="{FF2B5EF4-FFF2-40B4-BE49-F238E27FC236}">
                <a16:creationId xmlns:a16="http://schemas.microsoft.com/office/drawing/2014/main" id="{1FA19C90-EA3D-B976-5F8B-F7D7E89C6709}"/>
              </a:ext>
            </a:extLst>
          </p:cNvPr>
          <p:cNvSpPr txBox="1">
            <a:spLocks noChangeArrowheads="1"/>
          </p:cNvSpPr>
          <p:nvPr/>
        </p:nvSpPr>
        <p:spPr bwMode="auto">
          <a:xfrm>
            <a:off x="2757844" y="450533"/>
            <a:ext cx="8649779"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88900" lvl="1" indent="450850"/>
            <a:r>
              <a:rPr lang="ky-KG" dirty="0">
                <a:solidFill>
                  <a:srgbClr val="663300"/>
                </a:solidFill>
              </a:rPr>
              <a:t>Чүй кантонунун алгачкы жетекчилеринин жана анын аткаруу комитетинин алгачкы төрагаларынын бири катары көрүнүктүү мамлекеттик ишмер </a:t>
            </a:r>
            <a:r>
              <a:rPr lang="ky-KG" b="1" i="1" dirty="0">
                <a:solidFill>
                  <a:srgbClr val="663300"/>
                </a:solidFill>
              </a:rPr>
              <a:t>Касым Тыныстанов</a:t>
            </a:r>
            <a:r>
              <a:rPr lang="ru-RU" b="1" i="1" dirty="0">
                <a:solidFill>
                  <a:srgbClr val="663300"/>
                </a:solidFill>
              </a:rPr>
              <a:t> </a:t>
            </a:r>
            <a:r>
              <a:rPr lang="ky-KG" dirty="0">
                <a:solidFill>
                  <a:srgbClr val="663300"/>
                </a:solidFill>
              </a:rPr>
              <a:t>ошол мезгилдеги Чүй округдук/кантондук аткаруу комитетинин уюштуруу иштерине жигердүү катышкан.</a:t>
            </a:r>
          </a:p>
          <a:p>
            <a:pPr marL="88900" lvl="1" indent="450850"/>
            <a:r>
              <a:rPr lang="ky-KG" kern="100" dirty="0">
                <a:solidFill>
                  <a:srgbClr val="006600"/>
                </a:solidFill>
                <a:ea typeface="Calibri" panose="020F0502020204030204" pitchFamily="34" charset="0"/>
                <a:cs typeface="Times New Roman" panose="02020603050405020304" pitchFamily="18" charset="0"/>
              </a:rPr>
              <a:t>Чүй кантонунун Элге билим берүү бөлүмүнүн алгачкы жетекчиси болуп залкар акын жана коомдук ишмер </a:t>
            </a:r>
            <a:r>
              <a:rPr lang="ky-KG" b="1" i="1" kern="100" dirty="0">
                <a:solidFill>
                  <a:srgbClr val="006600"/>
                </a:solidFill>
                <a:ea typeface="Calibri" panose="020F0502020204030204" pitchFamily="34" charset="0"/>
                <a:cs typeface="Times New Roman" panose="02020603050405020304" pitchFamily="18" charset="0"/>
              </a:rPr>
              <a:t>Аалы Токомбаев</a:t>
            </a:r>
            <a:r>
              <a:rPr lang="ky-KG" kern="100" dirty="0">
                <a:solidFill>
                  <a:srgbClr val="006600"/>
                </a:solidFill>
                <a:ea typeface="Calibri" panose="020F0502020204030204" pitchFamily="34" charset="0"/>
                <a:cs typeface="Times New Roman" panose="02020603050405020304" pitchFamily="18" charset="0"/>
              </a:rPr>
              <a:t> (1927-жылы) иштеген.</a:t>
            </a:r>
            <a:endParaRPr lang="ru-RU" sz="2600" b="1" i="1" dirty="0">
              <a:solidFill>
                <a:srgbClr val="663300"/>
              </a:solidFill>
            </a:endParaRPr>
          </a:p>
        </p:txBody>
      </p:sp>
      <p:sp>
        <p:nvSpPr>
          <p:cNvPr id="11" name="TextBox 10">
            <a:extLst>
              <a:ext uri="{FF2B5EF4-FFF2-40B4-BE49-F238E27FC236}">
                <a16:creationId xmlns:a16="http://schemas.microsoft.com/office/drawing/2014/main" id="{3F076F61-36DA-85D0-99F5-BA59E9B06ACA}"/>
              </a:ext>
            </a:extLst>
          </p:cNvPr>
          <p:cNvSpPr txBox="1"/>
          <p:nvPr/>
        </p:nvSpPr>
        <p:spPr>
          <a:xfrm>
            <a:off x="747473" y="3545146"/>
            <a:ext cx="8468449" cy="2677656"/>
          </a:xfrm>
          <a:prstGeom prst="rect">
            <a:avLst/>
          </a:prstGeom>
          <a:noFill/>
        </p:spPr>
        <p:txBody>
          <a:bodyPr wrap="square">
            <a:spAutoFit/>
          </a:bodyPr>
          <a:lstStyle/>
          <a:p>
            <a:pPr indent="363538">
              <a:buNone/>
            </a:pPr>
            <a:r>
              <a:rPr lang="ky-KG" sz="2400" dirty="0">
                <a:solidFill>
                  <a:srgbClr val="002060"/>
                </a:solidFill>
                <a:effectLst/>
                <a:latin typeface="Arial" panose="020B0604020202020204" pitchFamily="34" charset="0"/>
                <a:ea typeface="Calibri" panose="020F0502020204030204" pitchFamily="34" charset="0"/>
                <a:cs typeface="Arial" panose="020B0604020202020204" pitchFamily="34" charset="0"/>
              </a:rPr>
              <a:t>Чүй кантонунун алгачкы уюштуруу съездинин архивдик документтери жана кантондук аткаруу комитетинин мүчөлөрүнүн толук тизмеси Бишкек шаарындагы Кыргыз Республикасынын Борбордук мамлекеттик архивинин </a:t>
            </a:r>
            <a:r>
              <a:rPr lang="ky-KG" sz="2400" dirty="0">
                <a:solidFill>
                  <a:srgbClr val="002060"/>
                </a:solidFill>
                <a:latin typeface="Arial" panose="020B0604020202020204" pitchFamily="34" charset="0"/>
                <a:ea typeface="Calibri" panose="020F0502020204030204" pitchFamily="34" charset="0"/>
                <a:cs typeface="Arial" panose="020B0604020202020204" pitchFamily="34" charset="0"/>
              </a:rPr>
              <a:t>      </a:t>
            </a:r>
            <a:r>
              <a:rPr lang="ky-KG" sz="2400" dirty="0">
                <a:solidFill>
                  <a:srgbClr val="002060"/>
                </a:solidFill>
                <a:effectLst/>
                <a:latin typeface="Arial" panose="020B0604020202020204" pitchFamily="34" charset="0"/>
                <a:ea typeface="Calibri" panose="020F0502020204030204" pitchFamily="34" charset="0"/>
                <a:cs typeface="Arial" panose="020B0604020202020204" pitchFamily="34" charset="0"/>
              </a:rPr>
              <a:t>№ 21-фондунда (Кыргыз АССРинин Ички иштер эл комиссариаты жана Борбордук аткаруу комитетинин документтери) сакталып турат.</a:t>
            </a:r>
            <a:endParaRPr lang="ru-RU" sz="2400" dirty="0">
              <a:solidFill>
                <a:srgbClr val="002060"/>
              </a:solidFill>
              <a:latin typeface="Arial" panose="020B0604020202020204" pitchFamily="34" charset="0"/>
              <a:cs typeface="Arial" panose="020B0604020202020204" pitchFamily="34" charset="0"/>
            </a:endParaRPr>
          </a:p>
        </p:txBody>
      </p:sp>
      <p:pic>
        <p:nvPicPr>
          <p:cNvPr id="14" name="Рисунок 13">
            <a:extLst>
              <a:ext uri="{FF2B5EF4-FFF2-40B4-BE49-F238E27FC236}">
                <a16:creationId xmlns:a16="http://schemas.microsoft.com/office/drawing/2014/main" id="{628DC6C7-89ED-DB72-16E1-3D005067DF88}"/>
              </a:ext>
            </a:extLst>
          </p:cNvPr>
          <p:cNvPicPr>
            <a:picLocks noChangeAspect="1"/>
          </p:cNvPicPr>
          <p:nvPr/>
        </p:nvPicPr>
        <p:blipFill>
          <a:blip r:embed="rId6"/>
          <a:srcRect r="12694" b="8629"/>
          <a:stretch>
            <a:fillRect/>
          </a:stretch>
        </p:blipFill>
        <p:spPr>
          <a:xfrm>
            <a:off x="9434156" y="3387202"/>
            <a:ext cx="2010371" cy="2784389"/>
          </a:xfrm>
          <a:prstGeom prst="rect">
            <a:avLst/>
          </a:prstGeom>
        </p:spPr>
      </p:pic>
      <p:pic>
        <p:nvPicPr>
          <p:cNvPr id="23" name="Рисунок 22">
            <a:extLst>
              <a:ext uri="{FF2B5EF4-FFF2-40B4-BE49-F238E27FC236}">
                <a16:creationId xmlns:a16="http://schemas.microsoft.com/office/drawing/2014/main" id="{4046FD2C-B6C4-2F5C-6112-73DB973BA53C}"/>
              </a:ext>
            </a:extLst>
          </p:cNvPr>
          <p:cNvPicPr>
            <a:picLocks noChangeAspect="1"/>
          </p:cNvPicPr>
          <p:nvPr/>
        </p:nvPicPr>
        <p:blipFill>
          <a:blip r:embed="rId7"/>
          <a:stretch>
            <a:fillRect/>
          </a:stretch>
        </p:blipFill>
        <p:spPr>
          <a:xfrm>
            <a:off x="659904" y="359706"/>
            <a:ext cx="2000529" cy="2867425"/>
          </a:xfrm>
          <a:prstGeom prst="rect">
            <a:avLst/>
          </a:prstGeom>
        </p:spPr>
      </p:pic>
    </p:spTree>
    <p:extLst>
      <p:ext uri="{BB962C8B-B14F-4D97-AF65-F5344CB8AC3E}">
        <p14:creationId xmlns:p14="http://schemas.microsoft.com/office/powerpoint/2010/main" val="3004791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5423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12</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4" name="TextBox 1">
            <a:extLst>
              <a:ext uri="{FF2B5EF4-FFF2-40B4-BE49-F238E27FC236}">
                <a16:creationId xmlns:a16="http://schemas.microsoft.com/office/drawing/2014/main" id="{3A12D23F-45FB-B5F8-1479-A7189548EE4B}"/>
              </a:ext>
            </a:extLst>
          </p:cNvPr>
          <p:cNvSpPr txBox="1">
            <a:spLocks noChangeArrowheads="1"/>
          </p:cNvSpPr>
          <p:nvPr/>
        </p:nvSpPr>
        <p:spPr bwMode="auto">
          <a:xfrm>
            <a:off x="699107" y="1875752"/>
            <a:ext cx="11183146" cy="3118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lvl="0">
              <a:lnSpc>
                <a:spcPct val="95000"/>
              </a:lnSpc>
            </a:pPr>
            <a:r>
              <a:rPr lang="ky-KG" sz="2300" b="1" i="1" dirty="0">
                <a:solidFill>
                  <a:srgbClr val="663300"/>
                </a:solidFill>
              </a:rPr>
              <a:t>Абдыкерим Сыдыков</a:t>
            </a:r>
            <a:r>
              <a:rPr lang="ky-KG" sz="2300" dirty="0">
                <a:solidFill>
                  <a:srgbClr val="663300"/>
                </a:solidFill>
              </a:rPr>
              <a:t> (1889–1938) </a:t>
            </a:r>
            <a:r>
              <a:rPr lang="ky-KG" sz="2300" dirty="0">
                <a:solidFill>
                  <a:srgbClr val="002060"/>
                </a:solidFill>
              </a:rPr>
              <a:t>— саясий ишмер, «отузчулардын» лидери. </a:t>
            </a:r>
            <a:endParaRPr lang="ru-RU" sz="2300" dirty="0">
              <a:solidFill>
                <a:srgbClr val="002060"/>
              </a:solidFill>
            </a:endParaRPr>
          </a:p>
          <a:p>
            <a:pPr lvl="0">
              <a:lnSpc>
                <a:spcPct val="95000"/>
              </a:lnSpc>
            </a:pPr>
            <a:r>
              <a:rPr lang="ky-KG" sz="2300" b="1" i="1" dirty="0">
                <a:solidFill>
                  <a:srgbClr val="663300"/>
                </a:solidFill>
              </a:rPr>
              <a:t>Иманалы Айдарбеков</a:t>
            </a:r>
            <a:r>
              <a:rPr lang="ky-KG" sz="2300" dirty="0">
                <a:solidFill>
                  <a:srgbClr val="663300"/>
                </a:solidFill>
              </a:rPr>
              <a:t> (1884–1938) </a:t>
            </a:r>
            <a:r>
              <a:rPr lang="ky-KG" sz="2300" dirty="0">
                <a:solidFill>
                  <a:srgbClr val="002060"/>
                </a:solidFill>
              </a:rPr>
              <a:t>— революциялык комитеттин (ревкомдун) төрагасы, мамлекеттик ишмер.</a:t>
            </a:r>
            <a:endParaRPr lang="ru-RU" sz="2300" dirty="0">
              <a:solidFill>
                <a:srgbClr val="002060"/>
              </a:solidFill>
            </a:endParaRPr>
          </a:p>
          <a:p>
            <a:pPr lvl="0">
              <a:lnSpc>
                <a:spcPct val="95000"/>
              </a:lnSpc>
            </a:pPr>
            <a:r>
              <a:rPr lang="ky-KG" sz="2300" b="1" i="1" dirty="0">
                <a:solidFill>
                  <a:srgbClr val="663300"/>
                </a:solidFill>
              </a:rPr>
              <a:t>Жусуп Абдрахманов</a:t>
            </a:r>
            <a:r>
              <a:rPr lang="ky-KG" sz="2300" dirty="0">
                <a:solidFill>
                  <a:srgbClr val="663300"/>
                </a:solidFill>
              </a:rPr>
              <a:t> (1901–1938) </a:t>
            </a:r>
            <a:r>
              <a:rPr lang="ky-KG" sz="2300" dirty="0">
                <a:solidFill>
                  <a:srgbClr val="002060"/>
                </a:solidFill>
              </a:rPr>
              <a:t>— Эл Комиссарлар Советинин төрагасы, көрүнүктүү мамлекеттик жана саясий ишмер.</a:t>
            </a:r>
            <a:endParaRPr lang="ru-RU" sz="2300" dirty="0">
              <a:solidFill>
                <a:srgbClr val="002060"/>
              </a:solidFill>
            </a:endParaRPr>
          </a:p>
          <a:p>
            <a:pPr lvl="0">
              <a:lnSpc>
                <a:spcPct val="95000"/>
              </a:lnSpc>
            </a:pPr>
            <a:r>
              <a:rPr lang="ru-RU" sz="2300" b="1" i="1" dirty="0">
                <a:solidFill>
                  <a:srgbClr val="663300"/>
                </a:solidFill>
              </a:rPr>
              <a:t>Абдыкадыр Орозбеков</a:t>
            </a:r>
            <a:r>
              <a:rPr lang="ru-RU" sz="2300" dirty="0">
                <a:solidFill>
                  <a:srgbClr val="663300"/>
                </a:solidFill>
              </a:rPr>
              <a:t> (1889–1937) </a:t>
            </a:r>
            <a:r>
              <a:rPr lang="ru-RU" sz="2300" dirty="0">
                <a:solidFill>
                  <a:srgbClr val="002060"/>
                </a:solidFill>
              </a:rPr>
              <a:t>— Борбордук Аткаруу Комитетинин (БАК) Президиумунун төрагасы.</a:t>
            </a:r>
          </a:p>
          <a:p>
            <a:pPr lvl="0">
              <a:lnSpc>
                <a:spcPct val="95000"/>
              </a:lnSpc>
            </a:pPr>
            <a:r>
              <a:rPr lang="ru-RU" sz="2300" b="1" i="1" dirty="0">
                <a:solidFill>
                  <a:srgbClr val="663300"/>
                </a:solidFill>
              </a:rPr>
              <a:t>Ишеналы Арабаев</a:t>
            </a:r>
            <a:r>
              <a:rPr lang="ru-RU" sz="2300" dirty="0">
                <a:solidFill>
                  <a:srgbClr val="663300"/>
                </a:solidFill>
              </a:rPr>
              <a:t> (1882–1933) </a:t>
            </a:r>
            <a:r>
              <a:rPr lang="ru-RU" sz="2300" dirty="0">
                <a:solidFill>
                  <a:srgbClr val="002060"/>
                </a:solidFill>
              </a:rPr>
              <a:t>— агартуучу, илимий комиссиянын жетекчиси, биринчи кыргыз алиппесинин автору.</a:t>
            </a:r>
          </a:p>
        </p:txBody>
      </p:sp>
      <p:sp>
        <p:nvSpPr>
          <p:cNvPr id="11" name="TextBox 1">
            <a:extLst>
              <a:ext uri="{FF2B5EF4-FFF2-40B4-BE49-F238E27FC236}">
                <a16:creationId xmlns:a16="http://schemas.microsoft.com/office/drawing/2014/main" id="{F3E87D7B-A2F6-D826-F58D-7C798EA31999}"/>
              </a:ext>
            </a:extLst>
          </p:cNvPr>
          <p:cNvSpPr txBox="1">
            <a:spLocks noChangeArrowheads="1"/>
          </p:cNvSpPr>
          <p:nvPr/>
        </p:nvSpPr>
        <p:spPr bwMode="auto">
          <a:xfrm>
            <a:off x="2324560" y="4971678"/>
            <a:ext cx="9242828"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363538" algn="just"/>
            <a:r>
              <a:rPr lang="ky-KG" sz="2100" b="1" dirty="0">
                <a:solidFill>
                  <a:srgbClr val="663300"/>
                </a:solidFill>
              </a:rPr>
              <a:t>Бул Жарлыкка ылайык, 1924-жылы Кара-Кыргыз Автономиялык облусун түзүүдө жана кыргыз мамлекеттүүлүгүнүн пайдубалын түптөөдө зор эмгек сиңирген аталардын элесин урматтоо Кыргыз Республикасынын ар бир жаранынын ыйык парзы болуп саналат.</a:t>
            </a:r>
            <a:endParaRPr lang="ru-RU" sz="2100" b="1" i="1" dirty="0">
              <a:solidFill>
                <a:srgbClr val="663300"/>
              </a:solidFill>
            </a:endParaRPr>
          </a:p>
        </p:txBody>
      </p:sp>
      <p:pic>
        <p:nvPicPr>
          <p:cNvPr id="3" name="Рисунок 2">
            <a:extLst>
              <a:ext uri="{FF2B5EF4-FFF2-40B4-BE49-F238E27FC236}">
                <a16:creationId xmlns:a16="http://schemas.microsoft.com/office/drawing/2014/main" id="{254E5915-0B3E-E6BA-6D0F-E5478C7F7D19}"/>
              </a:ext>
            </a:extLst>
          </p:cNvPr>
          <p:cNvPicPr>
            <a:picLocks noChangeAspect="1"/>
          </p:cNvPicPr>
          <p:nvPr/>
        </p:nvPicPr>
        <p:blipFill>
          <a:blip r:embed="rId6"/>
          <a:stretch>
            <a:fillRect/>
          </a:stretch>
        </p:blipFill>
        <p:spPr>
          <a:xfrm>
            <a:off x="1985363" y="298522"/>
            <a:ext cx="1308680" cy="1376844"/>
          </a:xfrm>
          <a:prstGeom prst="rect">
            <a:avLst/>
          </a:prstGeom>
        </p:spPr>
      </p:pic>
      <p:sp>
        <p:nvSpPr>
          <p:cNvPr id="18" name="TextBox 1">
            <a:extLst>
              <a:ext uri="{FF2B5EF4-FFF2-40B4-BE49-F238E27FC236}">
                <a16:creationId xmlns:a16="http://schemas.microsoft.com/office/drawing/2014/main" id="{E59E80E7-E712-2737-02EB-F4B85466DECD}"/>
              </a:ext>
            </a:extLst>
          </p:cNvPr>
          <p:cNvSpPr txBox="1">
            <a:spLocks noChangeArrowheads="1"/>
          </p:cNvSpPr>
          <p:nvPr/>
        </p:nvSpPr>
        <p:spPr bwMode="auto">
          <a:xfrm>
            <a:off x="2232591" y="481560"/>
            <a:ext cx="942676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ky-KG" sz="2100" b="1" dirty="0">
                <a:solidFill>
                  <a:srgbClr val="002060"/>
                </a:solidFill>
              </a:rPr>
              <a:t>Кыргыз Республикасынын Президентинин </a:t>
            </a:r>
            <a:r>
              <a:rPr lang="ky-KG" sz="2100" b="1" dirty="0">
                <a:solidFill>
                  <a:srgbClr val="663300"/>
                </a:solidFill>
              </a:rPr>
              <a:t>«Азыркы Кыргыз мамлекеттүүлүгүн түптөгөн аталар (Абдыкерим Сыдыков, Иманалы Айдарбеков, Жусуп Абдрахманов, Абдыкадыр Орозбеков, Ишеналы Арабаев) жөнүндө» </a:t>
            </a:r>
            <a:r>
              <a:rPr lang="ky-KG" sz="2100" b="1" dirty="0">
                <a:solidFill>
                  <a:srgbClr val="002060"/>
                </a:solidFill>
              </a:rPr>
              <a:t>2024-жылдын 24-июлундагы № 205-Жарлыгы.</a:t>
            </a:r>
            <a:endParaRPr lang="ru-RU" sz="2100" b="1" dirty="0">
              <a:solidFill>
                <a:srgbClr val="002060"/>
              </a:solidFill>
            </a:endParaRPr>
          </a:p>
        </p:txBody>
      </p:sp>
      <p:pic>
        <p:nvPicPr>
          <p:cNvPr id="15" name="Рисунок 14">
            <a:extLst>
              <a:ext uri="{FF2B5EF4-FFF2-40B4-BE49-F238E27FC236}">
                <a16:creationId xmlns:a16="http://schemas.microsoft.com/office/drawing/2014/main" id="{1CEF78BB-8AFF-9C14-F339-D6F977A9B17E}"/>
              </a:ext>
            </a:extLst>
          </p:cNvPr>
          <p:cNvPicPr>
            <a:picLocks noChangeAspect="1"/>
          </p:cNvPicPr>
          <p:nvPr/>
        </p:nvPicPr>
        <p:blipFill>
          <a:blip r:embed="rId7">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rot="5400000">
            <a:off x="816946" y="4927295"/>
            <a:ext cx="1157975" cy="1157973"/>
          </a:xfrm>
          <a:prstGeom prst="rect">
            <a:avLst/>
          </a:prstGeom>
        </p:spPr>
      </p:pic>
      <p:pic>
        <p:nvPicPr>
          <p:cNvPr id="20" name="Рисунок 19">
            <a:extLst>
              <a:ext uri="{FF2B5EF4-FFF2-40B4-BE49-F238E27FC236}">
                <a16:creationId xmlns:a16="http://schemas.microsoft.com/office/drawing/2014/main" id="{22B9E321-506E-1CE2-ACD2-80407F758A16}"/>
              </a:ext>
            </a:extLst>
          </p:cNvPr>
          <p:cNvPicPr>
            <a:picLocks noChangeAspect="1"/>
          </p:cNvPicPr>
          <p:nvPr/>
        </p:nvPicPr>
        <p:blipFill>
          <a:blip r:embed="rId7">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rot="16200000">
            <a:off x="827389" y="5364013"/>
            <a:ext cx="1157975" cy="1157973"/>
          </a:xfrm>
          <a:prstGeom prst="rect">
            <a:avLst/>
          </a:prstGeom>
        </p:spPr>
      </p:pic>
      <p:pic>
        <p:nvPicPr>
          <p:cNvPr id="24" name="Рисунок 16">
            <a:extLst>
              <a:ext uri="{FF2B5EF4-FFF2-40B4-BE49-F238E27FC236}">
                <a16:creationId xmlns:a16="http://schemas.microsoft.com/office/drawing/2014/main" id="{5AA76570-D4FC-7A47-63C4-3173A524ED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533" t="3957" r="2116" b="2"/>
          <a:stretch>
            <a:fillRect/>
          </a:stretch>
        </p:blipFill>
        <p:spPr bwMode="auto">
          <a:xfrm>
            <a:off x="557730" y="291661"/>
            <a:ext cx="1426110" cy="1446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5456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8554"/>
            <a:chOff x="11136043" y="6477787"/>
            <a:chExt cx="1055957" cy="338554"/>
          </a:xfrm>
        </p:grpSpPr>
        <p:sp>
          <p:nvSpPr>
            <p:cNvPr id="27" name="Text Box 3"/>
            <p:cNvSpPr txBox="1">
              <a:spLocks noChangeArrowheads="1"/>
            </p:cNvSpPr>
            <p:nvPr/>
          </p:nvSpPr>
          <p:spPr bwMode="auto">
            <a:xfrm>
              <a:off x="11424592" y="6477787"/>
              <a:ext cx="478860" cy="338554"/>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13</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10" name="TextBox 1">
            <a:extLst>
              <a:ext uri="{FF2B5EF4-FFF2-40B4-BE49-F238E27FC236}">
                <a16:creationId xmlns:a16="http://schemas.microsoft.com/office/drawing/2014/main" id="{8E94FB32-E30A-8CFD-287A-DDE31F80EC03}"/>
              </a:ext>
            </a:extLst>
          </p:cNvPr>
          <p:cNvSpPr txBox="1">
            <a:spLocks noChangeArrowheads="1"/>
          </p:cNvSpPr>
          <p:nvPr/>
        </p:nvSpPr>
        <p:spPr bwMode="auto">
          <a:xfrm>
            <a:off x="5508902" y="749570"/>
            <a:ext cx="608841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buNone/>
            </a:pPr>
            <a:r>
              <a:rPr lang="ru-RU" b="1" dirty="0">
                <a:solidFill>
                  <a:srgbClr val="C00000"/>
                </a:solidFill>
              </a:rPr>
              <a:t>ЧҮЙ ӨРӨӨНҮНҮН </a:t>
            </a:r>
          </a:p>
          <a:p>
            <a:pPr algn="ctr">
              <a:buNone/>
            </a:pPr>
            <a:r>
              <a:rPr lang="ru-RU" b="1" dirty="0">
                <a:solidFill>
                  <a:srgbClr val="C00000"/>
                </a:solidFill>
              </a:rPr>
              <a:t>ЭКОНОМИКАЛЫК ЖАНА </a:t>
            </a:r>
          </a:p>
          <a:p>
            <a:pPr algn="ctr">
              <a:buNone/>
            </a:pPr>
            <a:r>
              <a:rPr lang="ru-RU" b="1" dirty="0">
                <a:solidFill>
                  <a:srgbClr val="C00000"/>
                </a:solidFill>
              </a:rPr>
              <a:t>СОЦИАЛДЫК-МАДАНИЙ БАЗАСЫНЫН БЕКЕМДЕЛИШИ</a:t>
            </a:r>
            <a:endParaRPr lang="ru-RU" sz="2700" kern="100" dirty="0">
              <a:solidFill>
                <a:srgbClr val="C00000"/>
              </a:solidFill>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44D1287-ADFD-940C-5765-66147D981982}"/>
              </a:ext>
            </a:extLst>
          </p:cNvPr>
          <p:cNvSpPr txBox="1"/>
          <p:nvPr/>
        </p:nvSpPr>
        <p:spPr>
          <a:xfrm>
            <a:off x="878031" y="3022970"/>
            <a:ext cx="10609454" cy="3085460"/>
          </a:xfrm>
          <a:prstGeom prst="rect">
            <a:avLst/>
          </a:prstGeom>
          <a:noFill/>
        </p:spPr>
        <p:txBody>
          <a:bodyPr wrap="square">
            <a:spAutoFit/>
          </a:bodyPr>
          <a:lstStyle/>
          <a:p>
            <a:pPr indent="539750" algn="just">
              <a:spcBef>
                <a:spcPts val="300"/>
              </a:spcBef>
              <a:buNone/>
            </a:pPr>
            <a:r>
              <a:rPr lang="ru-RU" sz="2400" b="1" dirty="0">
                <a:solidFill>
                  <a:srgbClr val="002060"/>
                </a:solidFill>
                <a:latin typeface="Arial" panose="020B0604020202020204" pitchFamily="34" charset="0"/>
                <a:cs typeface="Arial" panose="020B0604020202020204" pitchFamily="34" charset="0"/>
              </a:rPr>
              <a:t>Автономия түзүлгөндөн кийин Чүй өрөөнү өлкөнүн индустри</a:t>
            </a:r>
            <a:r>
              <a:rPr lang="ky-KG" sz="2400" b="1" dirty="0">
                <a:solidFill>
                  <a:srgbClr val="002060"/>
                </a:solidFill>
                <a:latin typeface="Arial" panose="020B0604020202020204" pitchFamily="34" charset="0"/>
                <a:cs typeface="Arial" panose="020B0604020202020204" pitchFamily="34" charset="0"/>
              </a:rPr>
              <a:t>я-л</a:t>
            </a:r>
            <a:r>
              <a:rPr lang="ru-RU" sz="2400" b="1" dirty="0">
                <a:solidFill>
                  <a:srgbClr val="002060"/>
                </a:solidFill>
                <a:latin typeface="Arial" panose="020B0604020202020204" pitchFamily="34" charset="0"/>
                <a:cs typeface="Arial" panose="020B0604020202020204" pitchFamily="34" charset="0"/>
              </a:rPr>
              <a:t>ык жана агрардык флагманына айлана баштаган. </a:t>
            </a:r>
          </a:p>
          <a:p>
            <a:pPr indent="539750" algn="just">
              <a:buNone/>
            </a:pPr>
            <a:r>
              <a:rPr lang="ru-RU" sz="2400" b="1" dirty="0">
                <a:solidFill>
                  <a:srgbClr val="002060"/>
                </a:solidFill>
                <a:latin typeface="Arial" panose="020B0604020202020204" pitchFamily="34" charset="0"/>
                <a:cs typeface="Arial" panose="020B0604020202020204" pitchFamily="34" charset="0"/>
              </a:rPr>
              <a:t>Айыл чарбасын өнүктүрүү максатында сугат системалары кеңейтилип, кийинчерээк </a:t>
            </a:r>
            <a:r>
              <a:rPr lang="ru-RU" sz="2500" b="1" i="1" dirty="0">
                <a:solidFill>
                  <a:srgbClr val="002060"/>
                </a:solidFill>
                <a:latin typeface="Arial" panose="020B0604020202020204" pitchFamily="34" charset="0"/>
                <a:cs typeface="Arial" panose="020B0604020202020204" pitchFamily="34" charset="0"/>
              </a:rPr>
              <a:t>Чоң Чүй каналы </a:t>
            </a:r>
            <a:r>
              <a:rPr lang="ru-RU" sz="2400" b="1" dirty="0">
                <a:solidFill>
                  <a:srgbClr val="002060"/>
                </a:solidFill>
                <a:latin typeface="Arial" panose="020B0604020202020204" pitchFamily="34" charset="0"/>
                <a:cs typeface="Arial" panose="020B0604020202020204" pitchFamily="34" charset="0"/>
              </a:rPr>
              <a:t>сыяктуу ири долбоор-</a:t>
            </a:r>
            <a:r>
              <a:rPr lang="ru-RU" sz="2400" b="1" dirty="0" err="1">
                <a:solidFill>
                  <a:srgbClr val="002060"/>
                </a:solidFill>
                <a:latin typeface="Arial" panose="020B0604020202020204" pitchFamily="34" charset="0"/>
                <a:cs typeface="Arial" panose="020B0604020202020204" pitchFamily="34" charset="0"/>
              </a:rPr>
              <a:t>лордун</a:t>
            </a:r>
            <a:r>
              <a:rPr lang="ru-RU" sz="2400" b="1" dirty="0">
                <a:solidFill>
                  <a:srgbClr val="002060"/>
                </a:solidFill>
                <a:latin typeface="Arial" panose="020B0604020202020204" pitchFamily="34" charset="0"/>
                <a:cs typeface="Arial" panose="020B0604020202020204" pitchFamily="34" charset="0"/>
              </a:rPr>
              <a:t> ишке ашырылышына шарт түзүл</a:t>
            </a:r>
            <a:r>
              <a:rPr lang="ky-KG" sz="2400" b="1" dirty="0">
                <a:solidFill>
                  <a:srgbClr val="002060"/>
                </a:solidFill>
                <a:latin typeface="Arial" panose="020B0604020202020204" pitchFamily="34" charset="0"/>
                <a:cs typeface="Arial" panose="020B0604020202020204" pitchFamily="34" charset="0"/>
              </a:rPr>
              <a:t>гөн</a:t>
            </a:r>
            <a:r>
              <a:rPr lang="ru-RU" sz="2400" b="1" dirty="0">
                <a:solidFill>
                  <a:srgbClr val="002060"/>
                </a:solidFill>
                <a:latin typeface="Arial" panose="020B0604020202020204" pitchFamily="34" charset="0"/>
                <a:cs typeface="Arial" panose="020B0604020202020204" pitchFamily="34" charset="0"/>
              </a:rPr>
              <a:t>. Өнөр жай ишкана-ларынын, билим берүү очокторунун жана маданий мекемелердин Пишпекке (Фрунзеге) топтолушу аймакты бүтүндөй республиканын илимий-интеллектуалдык борборуна айлан</a:t>
            </a:r>
            <a:r>
              <a:rPr lang="ky-KG" sz="2400" b="1" dirty="0">
                <a:solidFill>
                  <a:srgbClr val="002060"/>
                </a:solidFill>
                <a:latin typeface="Arial" panose="020B0604020202020204" pitchFamily="34" charset="0"/>
                <a:cs typeface="Arial" panose="020B0604020202020204" pitchFamily="34" charset="0"/>
              </a:rPr>
              <a:t>дырган</a:t>
            </a:r>
            <a:r>
              <a:rPr lang="ru-RU" sz="2400" b="1" dirty="0">
                <a:solidFill>
                  <a:srgbClr val="002060"/>
                </a:solidFill>
                <a:latin typeface="Arial" panose="020B0604020202020204" pitchFamily="34" charset="0"/>
                <a:cs typeface="Arial" panose="020B0604020202020204" pitchFamily="34" charset="0"/>
              </a:rPr>
              <a:t>.</a:t>
            </a:r>
            <a:endParaRPr lang="ru-RU" sz="2400" b="1" kern="100" dirty="0">
              <a:solidFill>
                <a:srgbClr val="002060"/>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5" name="Рисунок 4" descr="Чуйская область — Википедия">
            <a:extLst>
              <a:ext uri="{FF2B5EF4-FFF2-40B4-BE49-F238E27FC236}">
                <a16:creationId xmlns:a16="http://schemas.microsoft.com/office/drawing/2014/main" id="{C23EEAAF-2794-103D-727B-4FC3C45FD9EF}"/>
              </a:ext>
            </a:extLst>
          </p:cNvPr>
          <p:cNvPicPr>
            <a:picLocks noChangeAspect="1"/>
          </p:cNvPicPr>
          <p:nvPr/>
        </p:nvPicPr>
        <p:blipFill>
          <a:blip r:embed="rId6"/>
          <a:stretch>
            <a:fillRect/>
          </a:stretch>
        </p:blipFill>
        <p:spPr>
          <a:xfrm>
            <a:off x="593163" y="264886"/>
            <a:ext cx="4824660" cy="2441572"/>
          </a:xfrm>
          <a:prstGeom prst="rect">
            <a:avLst/>
          </a:prstGeom>
        </p:spPr>
      </p:pic>
    </p:spTree>
    <p:extLst>
      <p:ext uri="{BB962C8B-B14F-4D97-AF65-F5344CB8AC3E}">
        <p14:creationId xmlns:p14="http://schemas.microsoft.com/office/powerpoint/2010/main" val="556457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8554"/>
            <a:chOff x="11136043" y="6477787"/>
            <a:chExt cx="1055957" cy="338554"/>
          </a:xfrm>
        </p:grpSpPr>
        <p:sp>
          <p:nvSpPr>
            <p:cNvPr id="27" name="Text Box 3"/>
            <p:cNvSpPr txBox="1">
              <a:spLocks noChangeArrowheads="1"/>
            </p:cNvSpPr>
            <p:nvPr/>
          </p:nvSpPr>
          <p:spPr bwMode="auto">
            <a:xfrm>
              <a:off x="11424592" y="6477787"/>
              <a:ext cx="478860" cy="338554"/>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14</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10" name="TextBox 1">
            <a:extLst>
              <a:ext uri="{FF2B5EF4-FFF2-40B4-BE49-F238E27FC236}">
                <a16:creationId xmlns:a16="http://schemas.microsoft.com/office/drawing/2014/main" id="{8E94FB32-E30A-8CFD-287A-DDE31F80EC03}"/>
              </a:ext>
            </a:extLst>
          </p:cNvPr>
          <p:cNvSpPr txBox="1">
            <a:spLocks noChangeArrowheads="1"/>
          </p:cNvSpPr>
          <p:nvPr/>
        </p:nvSpPr>
        <p:spPr bwMode="auto">
          <a:xfrm>
            <a:off x="6569321" y="678043"/>
            <a:ext cx="293139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Aft>
                <a:spcPts val="800"/>
              </a:spcAft>
              <a:buNone/>
            </a:pPr>
            <a:r>
              <a:rPr lang="ky-KG" sz="2700" b="1" kern="100" dirty="0">
                <a:solidFill>
                  <a:srgbClr val="B00000"/>
                </a:solidFill>
                <a:ea typeface="Calibri" panose="020F0502020204030204" pitchFamily="34" charset="0"/>
                <a:cs typeface="Times New Roman" panose="02020603050405020304" pitchFamily="18" charset="0"/>
              </a:rPr>
              <a:t>КОРУТУНДУ</a:t>
            </a:r>
            <a:endParaRPr lang="ru-RU" sz="2700" kern="100" dirty="0">
              <a:solidFill>
                <a:srgbClr val="B00000"/>
              </a:solidFill>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44D1287-ADFD-940C-5765-66147D981982}"/>
              </a:ext>
            </a:extLst>
          </p:cNvPr>
          <p:cNvSpPr txBox="1"/>
          <p:nvPr/>
        </p:nvSpPr>
        <p:spPr>
          <a:xfrm>
            <a:off x="4560984" y="1435796"/>
            <a:ext cx="6948066" cy="3046988"/>
          </a:xfrm>
          <a:prstGeom prst="rect">
            <a:avLst/>
          </a:prstGeom>
          <a:noFill/>
        </p:spPr>
        <p:txBody>
          <a:bodyPr wrap="square">
            <a:spAutoFit/>
          </a:bodyPr>
          <a:lstStyle/>
          <a:p>
            <a:pPr indent="715963" algn="just">
              <a:spcBef>
                <a:spcPts val="300"/>
              </a:spcBef>
              <a:buNone/>
            </a:pPr>
            <a:r>
              <a:rPr lang="ky-KG" sz="2400" b="1" dirty="0">
                <a:solidFill>
                  <a:srgbClr val="002060"/>
                </a:solidFill>
                <a:latin typeface="Arial" panose="020B0604020202020204" pitchFamily="34" charset="0"/>
                <a:cs typeface="Arial" panose="020B0604020202020204" pitchFamily="34" charset="0"/>
              </a:rPr>
              <a:t>Архивдик документтер жана статисти-калык көрсөткүчтөр 1924-жылы Чүй өрөөнү жана Пишпек шаары жөн гана география-лык аймак болбостон, кыргыз мамлекеттүү-лүгүнүн кайра жаралуусунун, саясий эрк-тин, улуттук биримдиктин жана админис-тративдик борборлошуунун стратегиялык чордону болгондугун далилдейт. </a:t>
            </a:r>
          </a:p>
        </p:txBody>
      </p:sp>
      <p:pic>
        <p:nvPicPr>
          <p:cNvPr id="4" name="Рисунок 3">
            <a:extLst>
              <a:ext uri="{FF2B5EF4-FFF2-40B4-BE49-F238E27FC236}">
                <a16:creationId xmlns:a16="http://schemas.microsoft.com/office/drawing/2014/main" id="{466CB8DB-C346-6BA6-F1B2-38E98A5D5F74}"/>
              </a:ext>
            </a:extLst>
          </p:cNvPr>
          <p:cNvPicPr>
            <a:picLocks noChangeAspect="1"/>
          </p:cNvPicPr>
          <p:nvPr/>
        </p:nvPicPr>
        <p:blipFill>
          <a:blip r:embed="rId6"/>
          <a:stretch>
            <a:fillRect/>
          </a:stretch>
        </p:blipFill>
        <p:spPr>
          <a:xfrm>
            <a:off x="654831" y="323739"/>
            <a:ext cx="3648331" cy="2298583"/>
          </a:xfrm>
          <a:prstGeom prst="rect">
            <a:avLst/>
          </a:prstGeom>
        </p:spPr>
      </p:pic>
      <p:pic>
        <p:nvPicPr>
          <p:cNvPr id="6" name="Рисунок 5">
            <a:extLst>
              <a:ext uri="{FF2B5EF4-FFF2-40B4-BE49-F238E27FC236}">
                <a16:creationId xmlns:a16="http://schemas.microsoft.com/office/drawing/2014/main" id="{E54CEDF1-7061-E438-545D-F7B16D1FC935}"/>
              </a:ext>
            </a:extLst>
          </p:cNvPr>
          <p:cNvPicPr>
            <a:picLocks noChangeAspect="1"/>
          </p:cNvPicPr>
          <p:nvPr/>
        </p:nvPicPr>
        <p:blipFill>
          <a:blip r:embed="rId7"/>
          <a:stretch>
            <a:fillRect/>
          </a:stretch>
        </p:blipFill>
        <p:spPr>
          <a:xfrm>
            <a:off x="654830" y="2747695"/>
            <a:ext cx="3648331" cy="1701611"/>
          </a:xfrm>
          <a:prstGeom prst="rect">
            <a:avLst/>
          </a:prstGeom>
        </p:spPr>
      </p:pic>
      <p:sp>
        <p:nvSpPr>
          <p:cNvPr id="11" name="TextBox 10">
            <a:extLst>
              <a:ext uri="{FF2B5EF4-FFF2-40B4-BE49-F238E27FC236}">
                <a16:creationId xmlns:a16="http://schemas.microsoft.com/office/drawing/2014/main" id="{F9BB5E55-F557-F31B-C8D8-C69ED9CDFD8A}"/>
              </a:ext>
            </a:extLst>
          </p:cNvPr>
          <p:cNvSpPr txBox="1"/>
          <p:nvPr/>
        </p:nvSpPr>
        <p:spPr>
          <a:xfrm>
            <a:off x="812829" y="4693894"/>
            <a:ext cx="10622900" cy="1200329"/>
          </a:xfrm>
          <a:prstGeom prst="rect">
            <a:avLst/>
          </a:prstGeom>
          <a:noFill/>
        </p:spPr>
        <p:txBody>
          <a:bodyPr wrap="square">
            <a:spAutoFit/>
          </a:bodyPr>
          <a:lstStyle/>
          <a:p>
            <a:pPr indent="715963" algn="just">
              <a:spcBef>
                <a:spcPts val="300"/>
              </a:spcBef>
              <a:buNone/>
            </a:pPr>
            <a:r>
              <a:rPr lang="ky-KG" sz="2400" b="1" dirty="0">
                <a:solidFill>
                  <a:schemeClr val="accent6">
                    <a:lumMod val="50000"/>
                  </a:schemeClr>
                </a:solidFill>
                <a:latin typeface="Arial" panose="020B0604020202020204" pitchFamily="34" charset="0"/>
                <a:cs typeface="Arial" panose="020B0604020202020204" pitchFamily="34" charset="0"/>
              </a:rPr>
              <a:t>1924-жылы Чүй өрөөнүндө түптөлгөн алгачкы мамлекеттик институттардын пайдубалы азыркы учурдагы эгемен Кыргыз Республикасынын калыптанышына негиз түзгөн.</a:t>
            </a:r>
            <a:endParaRPr lang="ru-RU" sz="2400" b="1" kern="100" dirty="0">
              <a:solidFill>
                <a:schemeClr val="accent6">
                  <a:lumMod val="50000"/>
                </a:schemeClr>
              </a:solidFill>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07564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15</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3" name="TextBox 2">
            <a:extLst>
              <a:ext uri="{FF2B5EF4-FFF2-40B4-BE49-F238E27FC236}">
                <a16:creationId xmlns:a16="http://schemas.microsoft.com/office/drawing/2014/main" id="{944D1287-ADFD-940C-5765-66147D981982}"/>
              </a:ext>
            </a:extLst>
          </p:cNvPr>
          <p:cNvSpPr txBox="1"/>
          <p:nvPr/>
        </p:nvSpPr>
        <p:spPr>
          <a:xfrm>
            <a:off x="3338111" y="573200"/>
            <a:ext cx="8170939" cy="2677656"/>
          </a:xfrm>
          <a:prstGeom prst="rect">
            <a:avLst/>
          </a:prstGeom>
          <a:noFill/>
        </p:spPr>
        <p:txBody>
          <a:bodyPr wrap="square">
            <a:spAutoFit/>
          </a:bodyPr>
          <a:lstStyle/>
          <a:p>
            <a:pPr indent="452438" algn="just"/>
            <a:r>
              <a:rPr lang="ky-KG" sz="2400" b="1" dirty="0">
                <a:solidFill>
                  <a:srgbClr val="002060"/>
                </a:solidFill>
                <a:latin typeface="Arial" panose="020B0604020202020204" pitchFamily="34" charset="0"/>
                <a:cs typeface="Arial" panose="020B0604020202020204" pitchFamily="34" charset="0"/>
              </a:rPr>
              <a:t>Кыргыз Автономиялык Советтик Социалисттик Республикасынын (Кыргыз АССРинин) Борбордук Аткаруу Комитетинин (БАК) 1926-жылдын 9-октя-брындагы Токтому Чүй облусунун расмий түрдө калыптанышын жана анын </a:t>
            </a:r>
            <a:r>
              <a:rPr lang="ky-KG" sz="2400" b="1" dirty="0">
                <a:solidFill>
                  <a:srgbClr val="663300"/>
                </a:solidFill>
                <a:latin typeface="Arial" panose="020B0604020202020204" pitchFamily="34" charset="0"/>
                <a:cs typeface="Arial" panose="020B0604020202020204" pitchFamily="34" charset="0"/>
              </a:rPr>
              <a:t>100 жылдык тарыхый жолун</a:t>
            </a:r>
            <a:r>
              <a:rPr lang="ky-KG" sz="2400" b="1" dirty="0">
                <a:solidFill>
                  <a:srgbClr val="002060"/>
                </a:solidFill>
                <a:latin typeface="Arial" panose="020B0604020202020204" pitchFamily="34" charset="0"/>
                <a:cs typeface="Arial" panose="020B0604020202020204" pitchFamily="34" charset="0"/>
              </a:rPr>
              <a:t> тастыктаган эң башкы укуктук-документ болуп саналат</a:t>
            </a:r>
            <a:r>
              <a:rPr lang="ky-KG" sz="2400" dirty="0">
                <a:solidFill>
                  <a:srgbClr val="002060"/>
                </a:solidFill>
                <a:latin typeface="Arial" panose="020B0604020202020204" pitchFamily="34" charset="0"/>
                <a:cs typeface="Arial" panose="020B0604020202020204" pitchFamily="34" charset="0"/>
              </a:rPr>
              <a:t>.</a:t>
            </a:r>
            <a:endParaRPr lang="ru-RU" sz="2400" dirty="0">
              <a:solidFill>
                <a:srgbClr val="002060"/>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85CAB0DD-D386-E5B0-BD9D-462BCE8AB141}"/>
              </a:ext>
            </a:extLst>
          </p:cNvPr>
          <p:cNvSpPr txBox="1"/>
          <p:nvPr/>
        </p:nvSpPr>
        <p:spPr>
          <a:xfrm>
            <a:off x="813050" y="3373081"/>
            <a:ext cx="10696000" cy="1938992"/>
          </a:xfrm>
          <a:prstGeom prst="rect">
            <a:avLst/>
          </a:prstGeom>
          <a:noFill/>
        </p:spPr>
        <p:txBody>
          <a:bodyPr wrap="square">
            <a:spAutoFit/>
          </a:bodyPr>
          <a:lstStyle/>
          <a:p>
            <a:pPr indent="712788" algn="just"/>
            <a:r>
              <a:rPr lang="ky-KG" sz="2400" b="1" dirty="0">
                <a:solidFill>
                  <a:srgbClr val="663300"/>
                </a:solidFill>
                <a:latin typeface="Arial" panose="020B0604020202020204" pitchFamily="34" charset="0"/>
                <a:cs typeface="Arial" panose="020B0604020202020204" pitchFamily="34" charset="0"/>
              </a:rPr>
              <a:t>Бүгүнкү күндө Кыргызстандын борбордук архивдеринде сакталып турган документтер кыргыз мамлекеттүүлүгүнүн бир нече күндүн аралыгында оңой эле түптөлүп калбагандыгын, улуттук интеллигенциянын көп жылдык түйшүктүү жана курмандыктарга толгон каарман эмгегинин жемиши экендигин ырастап турат. </a:t>
            </a:r>
            <a:endParaRPr lang="ru-RU" sz="2400" b="1" dirty="0">
              <a:solidFill>
                <a:srgbClr val="663300"/>
              </a:solidFill>
              <a:latin typeface="Arial" panose="020B0604020202020204" pitchFamily="34" charset="0"/>
              <a:cs typeface="Arial" panose="020B0604020202020204" pitchFamily="34" charset="0"/>
            </a:endParaRPr>
          </a:p>
        </p:txBody>
      </p:sp>
      <p:pic>
        <p:nvPicPr>
          <p:cNvPr id="5" name="Рисунок 4">
            <a:extLst>
              <a:ext uri="{FF2B5EF4-FFF2-40B4-BE49-F238E27FC236}">
                <a16:creationId xmlns:a16="http://schemas.microsoft.com/office/drawing/2014/main" id="{1A4165FF-241B-EACE-19D2-2E831363BCF5}"/>
              </a:ext>
            </a:extLst>
          </p:cNvPr>
          <p:cNvPicPr>
            <a:picLocks noChangeAspect="1"/>
          </p:cNvPicPr>
          <p:nvPr/>
        </p:nvPicPr>
        <p:blipFill>
          <a:blip r:embed="rId6">
            <a:extLst>
              <a:ext uri="{BEBA8EAE-BF5A-486C-A8C5-ECC9F3942E4B}">
                <a14:imgProps xmlns:a14="http://schemas.microsoft.com/office/drawing/2010/main">
                  <a14:imgLayer r:embed="rId7">
                    <a14:imgEffect>
                      <a14:saturation sat="66000"/>
                    </a14:imgEffect>
                  </a14:imgLayer>
                </a14:imgProps>
              </a:ext>
            </a:extLst>
          </a:blip>
          <a:stretch>
            <a:fillRect/>
          </a:stretch>
        </p:blipFill>
        <p:spPr>
          <a:xfrm rot="5400000">
            <a:off x="5558778" y="5270547"/>
            <a:ext cx="1157975" cy="1157973"/>
          </a:xfrm>
          <a:prstGeom prst="rect">
            <a:avLst/>
          </a:prstGeom>
        </p:spPr>
      </p:pic>
      <p:pic>
        <p:nvPicPr>
          <p:cNvPr id="11" name="Рисунок 10" descr="Чүй облусунун 100 жылдыгы кут болсун! 🇰🇬 Поздравляем со 100-летием  Чуйской области! 🇰🇬">
            <a:extLst>
              <a:ext uri="{FF2B5EF4-FFF2-40B4-BE49-F238E27FC236}">
                <a16:creationId xmlns:a16="http://schemas.microsoft.com/office/drawing/2014/main" id="{F6C6B2D6-6774-83C2-CEA2-4C8EA9DB98B8}"/>
              </a:ext>
            </a:extLst>
          </p:cNvPr>
          <p:cNvPicPr>
            <a:picLocks noChangeAspect="1"/>
          </p:cNvPicPr>
          <p:nvPr/>
        </p:nvPicPr>
        <p:blipFill>
          <a:blip r:embed="rId8"/>
          <a:stretch>
            <a:fillRect/>
          </a:stretch>
        </p:blipFill>
        <p:spPr>
          <a:xfrm>
            <a:off x="742415" y="360593"/>
            <a:ext cx="2281191" cy="2864353"/>
          </a:xfrm>
          <a:prstGeom prst="rect">
            <a:avLst/>
          </a:prstGeom>
        </p:spPr>
      </p:pic>
    </p:spTree>
    <p:extLst>
      <p:ext uri="{BB962C8B-B14F-4D97-AF65-F5344CB8AC3E}">
        <p14:creationId xmlns:p14="http://schemas.microsoft.com/office/powerpoint/2010/main" val="4214782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8554"/>
            <a:chOff x="11136043" y="6477787"/>
            <a:chExt cx="1055957" cy="338554"/>
          </a:xfrm>
        </p:grpSpPr>
        <p:sp>
          <p:nvSpPr>
            <p:cNvPr id="27" name="Text Box 3"/>
            <p:cNvSpPr txBox="1">
              <a:spLocks noChangeArrowheads="1"/>
            </p:cNvSpPr>
            <p:nvPr/>
          </p:nvSpPr>
          <p:spPr bwMode="auto">
            <a:xfrm>
              <a:off x="11424592" y="6477787"/>
              <a:ext cx="478860" cy="338554"/>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16</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10" name="TextBox 1">
            <a:extLst>
              <a:ext uri="{FF2B5EF4-FFF2-40B4-BE49-F238E27FC236}">
                <a16:creationId xmlns:a16="http://schemas.microsoft.com/office/drawing/2014/main" id="{8E94FB32-E30A-8CFD-287A-DDE31F80EC03}"/>
              </a:ext>
            </a:extLst>
          </p:cNvPr>
          <p:cNvSpPr txBox="1">
            <a:spLocks noChangeArrowheads="1"/>
          </p:cNvSpPr>
          <p:nvPr/>
        </p:nvSpPr>
        <p:spPr bwMode="auto">
          <a:xfrm>
            <a:off x="3063651" y="686408"/>
            <a:ext cx="80533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Aft>
                <a:spcPts val="800"/>
              </a:spcAft>
              <a:buNone/>
            </a:pPr>
            <a:r>
              <a:rPr lang="ky-KG" sz="2700" b="1" kern="100" dirty="0">
                <a:solidFill>
                  <a:srgbClr val="002060"/>
                </a:solidFill>
                <a:ea typeface="Calibri" panose="020F0502020204030204" pitchFamily="34" charset="0"/>
                <a:cs typeface="Times New Roman" panose="02020603050405020304" pitchFamily="18" charset="0"/>
              </a:rPr>
              <a:t>Пайдаланылган адабияттар:</a:t>
            </a:r>
            <a:endParaRPr lang="ru-RU" sz="2700" kern="100" dirty="0">
              <a:solidFill>
                <a:srgbClr val="002060"/>
              </a:solidFill>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44D1287-ADFD-940C-5765-66147D981982}"/>
              </a:ext>
            </a:extLst>
          </p:cNvPr>
          <p:cNvSpPr txBox="1"/>
          <p:nvPr/>
        </p:nvSpPr>
        <p:spPr>
          <a:xfrm>
            <a:off x="660923" y="1656349"/>
            <a:ext cx="10696221" cy="2031325"/>
          </a:xfrm>
          <a:prstGeom prst="rect">
            <a:avLst/>
          </a:prstGeom>
          <a:noFill/>
        </p:spPr>
        <p:txBody>
          <a:bodyPr wrap="square">
            <a:spAutoFit/>
          </a:bodyPr>
          <a:lstStyle/>
          <a:p>
            <a:r>
              <a:rPr lang="ru-RU" b="1" dirty="0">
                <a:solidFill>
                  <a:srgbClr val="002060"/>
                </a:solidFill>
              </a:rPr>
              <a:t>1. Архивдик булактар</a:t>
            </a:r>
            <a:endParaRPr lang="ru-RU" dirty="0">
              <a:solidFill>
                <a:srgbClr val="002060"/>
              </a:solidFill>
            </a:endParaRPr>
          </a:p>
          <a:p>
            <a:pPr marL="285750" lvl="0" indent="-285750">
              <a:buFont typeface="Courier New" panose="02070309020205020404" pitchFamily="49" charset="0"/>
              <a:buChar char="o"/>
            </a:pPr>
            <a:r>
              <a:rPr lang="ru-RU" dirty="0"/>
              <a:t>Кыргыз Республикасынын Борбордук мамлекеттик архиви (КР БМА). – Ф. 1 (Кыргыз АССРинин Борбордук Аткаруу Комитети). – Оп. 1. – Д. 124 (Материалы по районированию Киргизской АССР за 1926 г.). – Л. 12-18.</a:t>
            </a:r>
          </a:p>
          <a:p>
            <a:pPr marL="285750" indent="-285750">
              <a:buFont typeface="Courier New" panose="02070309020205020404" pitchFamily="49" charset="0"/>
              <a:buChar char="o"/>
            </a:pPr>
            <a:r>
              <a:rPr lang="ru-RU" dirty="0"/>
              <a:t>Кыргыз Республикасынын Борбордук мамлекеттик архиви (КР БМА). – Ф. 21 (Кыргыз АССРинин Мамлекеттик пландоо комиссиясы). – Оп. 2. – Д. 45 (Статистические сведение по Чуйскому кантону). – Л. 5-9.</a:t>
            </a:r>
            <a:endParaRPr lang="ky-KG" sz="2400" b="1"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F9BB5E55-F557-F31B-C8D8-C69ED9CDFD8A}"/>
              </a:ext>
            </a:extLst>
          </p:cNvPr>
          <p:cNvSpPr txBox="1"/>
          <p:nvPr/>
        </p:nvSpPr>
        <p:spPr>
          <a:xfrm>
            <a:off x="697584" y="3678062"/>
            <a:ext cx="10622900" cy="2585323"/>
          </a:xfrm>
          <a:prstGeom prst="rect">
            <a:avLst/>
          </a:prstGeom>
          <a:noFill/>
        </p:spPr>
        <p:txBody>
          <a:bodyPr wrap="square">
            <a:spAutoFit/>
          </a:bodyPr>
          <a:lstStyle/>
          <a:p>
            <a:r>
              <a:rPr lang="ru-RU" b="1" dirty="0">
                <a:solidFill>
                  <a:srgbClr val="002060"/>
                </a:solidFill>
              </a:rPr>
              <a:t>2. </a:t>
            </a:r>
            <a:r>
              <a:rPr lang="ru-RU" b="1" dirty="0">
                <a:solidFill>
                  <a:srgbClr val="002060"/>
                </a:solidFill>
                <a:cs typeface="Arial" panose="020B0604020202020204" pitchFamily="34" charset="0"/>
              </a:rPr>
              <a:t>Расмий басылмалар жана статистикалык жыйнактар</a:t>
            </a:r>
          </a:p>
          <a:p>
            <a:pPr marL="285750" lvl="0" indent="-285750">
              <a:buFont typeface="Courier New" panose="02070309020205020404" pitchFamily="49" charset="0"/>
              <a:buChar char="o"/>
            </a:pPr>
            <a:r>
              <a:rPr lang="ru-RU" dirty="0"/>
              <a:t>Административно-территориальное деление Киргизии (1926–1980 гг.): Справочник / Архивное агентство при Совете Министров Киргизской ССР; сост. С. И. Сумароков. – Фрунзе: Кыргызстан, 1980. – 320 с.</a:t>
            </a:r>
          </a:p>
          <a:p>
            <a:pPr marL="285750" lvl="0" indent="-285750">
              <a:buFont typeface="Courier New" panose="02070309020205020404" pitchFamily="49" charset="0"/>
              <a:buChar char="o"/>
            </a:pPr>
            <a:r>
              <a:rPr lang="ru-RU" dirty="0"/>
              <a:t>Всесоюзная перепись населения 1926 года. Т. XI: Киргизская АССР. РСФСР / Центральное статистическое управление СССР. – Москва: Изд-во ЦСУ СССР, 1928. – 248 с.</a:t>
            </a:r>
          </a:p>
          <a:p>
            <a:pPr marL="285750" indent="-285750">
              <a:buFont typeface="Courier New" panose="02070309020205020404" pitchFamily="49" charset="0"/>
              <a:buChar char="o"/>
            </a:pPr>
            <a:r>
              <a:rPr lang="ru-RU" dirty="0"/>
              <a:t>Сборник декретов и постановлений Центрального Исполнительного Комитета и Совета Народных Комиссаров Киргизской АССР за 1926–1927 гг. – Фрунзе: Государственное издательство Киргизии, 1928. – 184 с.</a:t>
            </a:r>
            <a:endParaRPr lang="ru-RU" sz="2400" b="1" kern="100" dirty="0">
              <a:solidFill>
                <a:srgbClr val="000066"/>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5" name="Рисунок 4" descr="Быйыл Чүй облусунун түзүлгөндүгүнүн 100 жылдыгын белгилеп жатабыз.  Мамлекетибиз өнүгүп-өсүп, элибиз аман, жерибиз берекелүү болсун! 🇰🇬 ••• В  этом году мы отмечаем 100-летие образования Чуйской обла">
            <a:extLst>
              <a:ext uri="{FF2B5EF4-FFF2-40B4-BE49-F238E27FC236}">
                <a16:creationId xmlns:a16="http://schemas.microsoft.com/office/drawing/2014/main" id="{448A0CEF-826D-6C3F-E3E5-223189C30774}"/>
              </a:ext>
            </a:extLst>
          </p:cNvPr>
          <p:cNvPicPr>
            <a:picLocks noChangeAspect="1"/>
          </p:cNvPicPr>
          <p:nvPr/>
        </p:nvPicPr>
        <p:blipFill>
          <a:blip r:embed="rId6"/>
          <a:srcRect l="12520" t="21428" r="22066" b="61729"/>
          <a:stretch>
            <a:fillRect/>
          </a:stretch>
        </p:blipFill>
        <p:spPr>
          <a:xfrm>
            <a:off x="593162" y="305539"/>
            <a:ext cx="2413364" cy="1260158"/>
          </a:xfrm>
          <a:prstGeom prst="rect">
            <a:avLst/>
          </a:prstGeom>
        </p:spPr>
      </p:pic>
    </p:spTree>
    <p:extLst>
      <p:ext uri="{BB962C8B-B14F-4D97-AF65-F5344CB8AC3E}">
        <p14:creationId xmlns:p14="http://schemas.microsoft.com/office/powerpoint/2010/main" val="1741882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427910"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8554"/>
            <a:chOff x="11136043" y="6477787"/>
            <a:chExt cx="1055957" cy="338554"/>
          </a:xfrm>
        </p:grpSpPr>
        <p:sp>
          <p:nvSpPr>
            <p:cNvPr id="27" name="Text Box 3"/>
            <p:cNvSpPr txBox="1">
              <a:spLocks noChangeArrowheads="1"/>
            </p:cNvSpPr>
            <p:nvPr/>
          </p:nvSpPr>
          <p:spPr bwMode="auto">
            <a:xfrm>
              <a:off x="11424592" y="6477787"/>
              <a:ext cx="478860" cy="338554"/>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17</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10" name="TextBox 1">
            <a:extLst>
              <a:ext uri="{FF2B5EF4-FFF2-40B4-BE49-F238E27FC236}">
                <a16:creationId xmlns:a16="http://schemas.microsoft.com/office/drawing/2014/main" id="{8E94FB32-E30A-8CFD-287A-DDE31F80EC03}"/>
              </a:ext>
            </a:extLst>
          </p:cNvPr>
          <p:cNvSpPr txBox="1">
            <a:spLocks noChangeArrowheads="1"/>
          </p:cNvSpPr>
          <p:nvPr/>
        </p:nvSpPr>
        <p:spPr bwMode="auto">
          <a:xfrm>
            <a:off x="3063651" y="686408"/>
            <a:ext cx="805332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spcAft>
                <a:spcPts val="800"/>
              </a:spcAft>
              <a:buNone/>
            </a:pPr>
            <a:r>
              <a:rPr lang="ky-KG" sz="2700" b="1" kern="100" dirty="0">
                <a:solidFill>
                  <a:srgbClr val="002060"/>
                </a:solidFill>
                <a:ea typeface="Calibri" panose="020F0502020204030204" pitchFamily="34" charset="0"/>
                <a:cs typeface="Times New Roman" panose="02020603050405020304" pitchFamily="18" charset="0"/>
              </a:rPr>
              <a:t>Пайдаланылган адабияттар:</a:t>
            </a:r>
            <a:endParaRPr lang="ru-RU" sz="2700" kern="100" dirty="0">
              <a:solidFill>
                <a:srgbClr val="002060"/>
              </a:solidFill>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44D1287-ADFD-940C-5765-66147D981982}"/>
              </a:ext>
            </a:extLst>
          </p:cNvPr>
          <p:cNvSpPr txBox="1"/>
          <p:nvPr/>
        </p:nvSpPr>
        <p:spPr>
          <a:xfrm>
            <a:off x="645317" y="1702604"/>
            <a:ext cx="11103164" cy="3416320"/>
          </a:xfrm>
          <a:prstGeom prst="rect">
            <a:avLst/>
          </a:prstGeom>
          <a:noFill/>
        </p:spPr>
        <p:txBody>
          <a:bodyPr wrap="square">
            <a:spAutoFit/>
          </a:bodyPr>
          <a:lstStyle/>
          <a:p>
            <a:r>
              <a:rPr lang="ru-RU" b="1" dirty="0">
                <a:solidFill>
                  <a:srgbClr val="002060"/>
                </a:solidFill>
              </a:rPr>
              <a:t>3. Энциклопедиялар жана монографиялар</a:t>
            </a:r>
            <a:endParaRPr lang="ru-RU" dirty="0">
              <a:solidFill>
                <a:srgbClr val="002060"/>
              </a:solidFill>
            </a:endParaRPr>
          </a:p>
          <a:p>
            <a:pPr marL="285750" indent="-285750">
              <a:buFont typeface="Courier New" panose="02070309020205020404" pitchFamily="49" charset="0"/>
              <a:buChar char="o"/>
            </a:pPr>
            <a:r>
              <a:rPr lang="ru-RU" dirty="0"/>
              <a:t>«Кыргызстан» улуттук энциклопедиясы: 4-том. Башкы редактору Асанов Ү. А. К 97. Б.: Мамлекеттик тил жана энциклопедия борбору, 2012. 832 бет, илл. ISBN 978 9967-14-104 -9</a:t>
            </a:r>
          </a:p>
          <a:p>
            <a:pPr marL="285750" indent="-285750">
              <a:buFont typeface="Courier New" panose="02070309020205020404" pitchFamily="49" charset="0"/>
              <a:buChar char="o"/>
            </a:pPr>
            <a:r>
              <a:rPr lang="ru-RU" dirty="0"/>
              <a:t>Чүй облусу: Энциклопедия / башкы ред. М. Борбугулов; Кыргыз Республикасынын Улуттук Илимдер Академиясы. – Бишкек: Кыргыз энциклопедиясынын Башкы редакциясы, 1994. – 718 б.</a:t>
            </a:r>
            <a:endParaRPr lang="ky-KG" sz="2400" dirty="0">
              <a:latin typeface="Arial" panose="020B0604020202020204" pitchFamily="34" charset="0"/>
              <a:cs typeface="Arial" panose="020B0604020202020204" pitchFamily="34" charset="0"/>
            </a:endParaRPr>
          </a:p>
          <a:p>
            <a:pPr marL="285750" indent="-285750">
              <a:buFont typeface="Courier New" panose="02070309020205020404" pitchFamily="49" charset="0"/>
              <a:buChar char="o"/>
            </a:pPr>
            <a:r>
              <a:rPr lang="ru-RU" dirty="0"/>
              <a:t>История Киргизской ССР: в 5 т. / гл. ред. А. К. Каниметов. – Фрунзе: Кыргызстан, 1986. – Т. 3: Победа Великой Октябрьской социалистической революции и построение социализма (1917–1937 гг.). – 650 с.</a:t>
            </a:r>
          </a:p>
          <a:p>
            <a:pPr marL="285750" lvl="0" indent="-285750">
              <a:buFont typeface="Courier New" panose="02070309020205020404" pitchFamily="49" charset="0"/>
              <a:buChar char="o"/>
            </a:pPr>
            <a:r>
              <a:rPr lang="ru-RU" i="1" dirty="0"/>
              <a:t>Жунушалиев З. Ж. </a:t>
            </a:r>
            <a:r>
              <a:rPr lang="ru-RU" dirty="0"/>
              <a:t>Этапы государственного строительства в Киргизии (20–30-е годы) / З. Ж. Жунушалиев; НАН КР, Ин-т истории. – Бишкек: Илим, 2002. – 256 с.</a:t>
            </a:r>
          </a:p>
          <a:p>
            <a:pPr marL="285750" lvl="0" indent="-285750">
              <a:buFont typeface="Courier New" panose="02070309020205020404" pitchFamily="49" charset="0"/>
              <a:buChar char="o"/>
            </a:pPr>
            <a:r>
              <a:rPr lang="ru-RU" i="1" dirty="0"/>
              <a:t>Курманов З. К.</a:t>
            </a:r>
            <a:r>
              <a:rPr lang="ru-RU" dirty="0"/>
              <a:t> Национально-государственное разграничение в Средней Азии и образование кыргызской государственности / З. К. Курманов. – Бишкек: Илим, 2004. – 312 с.</a:t>
            </a:r>
          </a:p>
        </p:txBody>
      </p:sp>
      <p:sp>
        <p:nvSpPr>
          <p:cNvPr id="11" name="TextBox 10">
            <a:extLst>
              <a:ext uri="{FF2B5EF4-FFF2-40B4-BE49-F238E27FC236}">
                <a16:creationId xmlns:a16="http://schemas.microsoft.com/office/drawing/2014/main" id="{F9BB5E55-F557-F31B-C8D8-C69ED9CDFD8A}"/>
              </a:ext>
            </a:extLst>
          </p:cNvPr>
          <p:cNvSpPr txBox="1"/>
          <p:nvPr/>
        </p:nvSpPr>
        <p:spPr>
          <a:xfrm>
            <a:off x="718642" y="5072965"/>
            <a:ext cx="11029839" cy="1200329"/>
          </a:xfrm>
          <a:prstGeom prst="rect">
            <a:avLst/>
          </a:prstGeom>
          <a:noFill/>
        </p:spPr>
        <p:txBody>
          <a:bodyPr wrap="square">
            <a:spAutoFit/>
          </a:bodyPr>
          <a:lstStyle/>
          <a:p>
            <a:r>
              <a:rPr lang="ru-RU" b="1" dirty="0">
                <a:solidFill>
                  <a:srgbClr val="002060"/>
                </a:solidFill>
              </a:rPr>
              <a:t>4. Мезгилдүү басма сөз </a:t>
            </a:r>
            <a:endParaRPr lang="ru-RU" dirty="0">
              <a:solidFill>
                <a:srgbClr val="002060"/>
              </a:solidFill>
            </a:endParaRPr>
          </a:p>
          <a:p>
            <a:pPr marL="285750" lvl="0" indent="-285750">
              <a:buFont typeface="Courier New" panose="02070309020205020404" pitchFamily="49" charset="0"/>
              <a:buChar char="o"/>
            </a:pPr>
            <a:r>
              <a:rPr lang="ru-RU" dirty="0"/>
              <a:t>Постановление Президиума ЦИК Киргизской АССР «Об административно-территориальном устройстве Киргизской АССР» от 9 октября 1926 г. // Эркин Тоо. – 1926. – 15 октября (№ 42). </a:t>
            </a:r>
          </a:p>
          <a:p>
            <a:pPr marL="285750" indent="-285750">
              <a:buFont typeface="Courier New" panose="02070309020205020404" pitchFamily="49" charset="0"/>
              <a:buChar char="o"/>
            </a:pPr>
            <a:r>
              <a:rPr lang="ru-RU" dirty="0"/>
              <a:t>О районировании Чуйской долины // Батрацкая правда. – 1926. – 24 октября (№ 89). – С. 3.</a:t>
            </a:r>
            <a:endParaRPr lang="ru-RU" sz="2400" kern="100" dirty="0">
              <a:solidFill>
                <a:srgbClr val="000066"/>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9" name="Рисунок 8" descr="Быйыл Чүй облусунун түзүлгөндүгүнүн 100 жылдыгын белгилеп жатабыз.  Мамлекетибиз өнүгүп-өсүп, элибиз аман, жерибиз берекелүү болсун! 🇰🇬 ••• В  этом году мы отмечаем 100-летие образования Чуйской обла">
            <a:extLst>
              <a:ext uri="{FF2B5EF4-FFF2-40B4-BE49-F238E27FC236}">
                <a16:creationId xmlns:a16="http://schemas.microsoft.com/office/drawing/2014/main" id="{9EE453ED-86CF-4BD1-5A03-F357A8F25F45}"/>
              </a:ext>
            </a:extLst>
          </p:cNvPr>
          <p:cNvPicPr>
            <a:picLocks noChangeAspect="1"/>
          </p:cNvPicPr>
          <p:nvPr/>
        </p:nvPicPr>
        <p:blipFill>
          <a:blip r:embed="rId6"/>
          <a:srcRect l="12520" t="21428" r="22066" b="61729"/>
          <a:stretch>
            <a:fillRect/>
          </a:stretch>
        </p:blipFill>
        <p:spPr>
          <a:xfrm>
            <a:off x="593162" y="305539"/>
            <a:ext cx="2413364" cy="1260158"/>
          </a:xfrm>
          <a:prstGeom prst="rect">
            <a:avLst/>
          </a:prstGeom>
        </p:spPr>
      </p:pic>
    </p:spTree>
    <p:extLst>
      <p:ext uri="{BB962C8B-B14F-4D97-AF65-F5344CB8AC3E}">
        <p14:creationId xmlns:p14="http://schemas.microsoft.com/office/powerpoint/2010/main" val="1089065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descr="Декоративный элемент"/>
          <p:cNvGrpSpPr/>
          <p:nvPr/>
        </p:nvGrpSpPr>
        <p:grpSpPr>
          <a:xfrm>
            <a:off x="699107" y="768242"/>
            <a:ext cx="10899730" cy="5423118"/>
            <a:chOff x="699108" y="935360"/>
            <a:chExt cx="10750103" cy="5256000"/>
          </a:xfrm>
        </p:grpSpPr>
        <p:cxnSp>
          <p:nvCxnSpPr>
            <p:cNvPr id="17" name="Прямая соединительная линия 16"/>
            <p:cNvCxnSpPr/>
            <p:nvPr/>
          </p:nvCxnSpPr>
          <p:spPr>
            <a:xfrm>
              <a:off x="3850968" y="937681"/>
              <a:ext cx="759824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1" name="Прямая соединительная линия 20"/>
            <p:cNvCxnSpPr/>
            <p:nvPr/>
          </p:nvCxnSpPr>
          <p:spPr>
            <a:xfrm>
              <a:off x="699108" y="6172200"/>
              <a:ext cx="107280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Прямая соединительная линия 21"/>
            <p:cNvCxnSpPr/>
            <p:nvPr/>
          </p:nvCxnSpPr>
          <p:spPr>
            <a:xfrm rot="16200000">
              <a:off x="8819708" y="3563360"/>
              <a:ext cx="5256000" cy="0"/>
            </a:xfrm>
            <a:prstGeom prst="line">
              <a:avLst/>
            </a:prstGeom>
          </p:spPr>
          <p:style>
            <a:lnRef idx="3">
              <a:schemeClr val="accent2"/>
            </a:lnRef>
            <a:fillRef idx="0">
              <a:schemeClr val="accent2"/>
            </a:fillRef>
            <a:effectRef idx="2">
              <a:schemeClr val="accent2"/>
            </a:effectRef>
            <a:fontRef idx="minor">
              <a:schemeClr val="tx1"/>
            </a:fontRef>
          </p:style>
        </p:cxnSp>
      </p:grpSp>
      <p:pic>
        <p:nvPicPr>
          <p:cNvPr id="7" name="Picture 2">
            <a:extLst>
              <a:ext uri="{FF2B5EF4-FFF2-40B4-BE49-F238E27FC236}">
                <a16:creationId xmlns:a16="http://schemas.microsoft.com/office/drawing/2014/main" id="{B0BD6526-89D1-9BB9-0566-99875AF38E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910" y="0"/>
            <a:ext cx="1184854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15">
            <a:extLst>
              <a:ext uri="{FF2B5EF4-FFF2-40B4-BE49-F238E27FC236}">
                <a16:creationId xmlns:a16="http://schemas.microsoft.com/office/drawing/2014/main" id="{4C1BC1EC-99CF-2DFA-E56D-1DC603950EB7}"/>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347117" y="132518"/>
            <a:ext cx="12010133" cy="669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Группа 25"/>
          <p:cNvGrpSpPr/>
          <p:nvPr/>
        </p:nvGrpSpPr>
        <p:grpSpPr>
          <a:xfrm>
            <a:off x="11220502" y="6521987"/>
            <a:ext cx="1055957" cy="337185"/>
            <a:chOff x="11136043" y="6477787"/>
            <a:chExt cx="1055957" cy="337185"/>
          </a:xfrm>
        </p:grpSpPr>
        <p:sp>
          <p:nvSpPr>
            <p:cNvPr id="27" name="Text Box 3"/>
            <p:cNvSpPr txBox="1">
              <a:spLocks noChangeArrowheads="1"/>
            </p:cNvSpPr>
            <p:nvPr/>
          </p:nvSpPr>
          <p:spPr bwMode="auto">
            <a:xfrm>
              <a:off x="11424592" y="6477787"/>
              <a:ext cx="478860" cy="337185"/>
            </a:xfrm>
            <a:prstGeom prst="rect">
              <a:avLst/>
            </a:prstGeom>
            <a:solidFill>
              <a:srgbClr val="996633"/>
            </a:solidFill>
            <a:ln w="9525">
              <a:solidFill>
                <a:srgbClr val="996633"/>
              </a:solidFill>
              <a:miter lim="800000"/>
            </a:ln>
            <a:effec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ky-KG" altLang="en-US" sz="1600" b="1" dirty="0">
                  <a:solidFill>
                    <a:schemeClr val="bg1"/>
                  </a:solidFill>
                  <a:latin typeface="Arial" panose="020B0604020202020204" pitchFamily="34" charset="0"/>
                </a:rPr>
                <a:t>18</a:t>
              </a:r>
              <a:endParaRPr lang="en-US" altLang="en-US" sz="1600" b="1" dirty="0">
                <a:solidFill>
                  <a:schemeClr val="bg1"/>
                </a:solidFill>
                <a:latin typeface="Arial" panose="020B0604020202020204" pitchFamily="34" charset="0"/>
              </a:endParaRPr>
            </a:p>
          </p:txBody>
        </p:sp>
        <p:sp>
          <p:nvSpPr>
            <p:cNvPr id="28" name="AutoShape 6">
              <a:hlinkClick r:id="" action="ppaction://hlinkshowjump?jump=nextslide" highlightClick="1"/>
            </p:cNvPr>
            <p:cNvSpPr>
              <a:spLocks noChangeArrowheads="1"/>
            </p:cNvSpPr>
            <p:nvPr/>
          </p:nvSpPr>
          <p:spPr bwMode="auto">
            <a:xfrm>
              <a:off x="11903452" y="6477788"/>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sp>
          <p:nvSpPr>
            <p:cNvPr id="29" name="AutoShape 6">
              <a:hlinkClick r:id="" action="ppaction://hlinkshowjump?jump=nextslide" highlightClick="1"/>
            </p:cNvPr>
            <p:cNvSpPr>
              <a:spLocks noChangeArrowheads="1"/>
            </p:cNvSpPr>
            <p:nvPr/>
          </p:nvSpPr>
          <p:spPr bwMode="auto">
            <a:xfrm flipH="1">
              <a:off x="11136043" y="6477787"/>
              <a:ext cx="288548" cy="326816"/>
            </a:xfrm>
            <a:prstGeom prst="actionButtonForwardNext">
              <a:avLst/>
            </a:prstGeom>
            <a:solidFill>
              <a:schemeClr val="accent3">
                <a:lumMod val="40000"/>
                <a:lumOff val="60000"/>
              </a:schemeClr>
            </a:solidFill>
            <a:ln w="9525">
              <a:noFill/>
              <a:miter lim="800000"/>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1800" dirty="0">
                <a:latin typeface="Arial" panose="020B0604020202020204" pitchFamily="34" charset="0"/>
              </a:endParaRPr>
            </a:p>
          </p:txBody>
        </p:sp>
      </p:grpSp>
      <p:sp>
        <p:nvSpPr>
          <p:cNvPr id="6" name="TextBox 5">
            <a:extLst>
              <a:ext uri="{FF2B5EF4-FFF2-40B4-BE49-F238E27FC236}">
                <a16:creationId xmlns:a16="http://schemas.microsoft.com/office/drawing/2014/main" id="{85CAB0DD-D386-E5B0-BD9D-462BCE8AB141}"/>
              </a:ext>
            </a:extLst>
          </p:cNvPr>
          <p:cNvSpPr txBox="1"/>
          <p:nvPr/>
        </p:nvSpPr>
        <p:spPr>
          <a:xfrm>
            <a:off x="2634952" y="768242"/>
            <a:ext cx="8357399" cy="1938992"/>
          </a:xfrm>
          <a:prstGeom prst="rect">
            <a:avLst/>
          </a:prstGeom>
          <a:noFill/>
        </p:spPr>
        <p:txBody>
          <a:bodyPr wrap="square">
            <a:spAutoFit/>
          </a:bodyPr>
          <a:lstStyle/>
          <a:p>
            <a:r>
              <a:rPr lang="ru-RU" sz="2000" b="1" dirty="0">
                <a:solidFill>
                  <a:srgbClr val="663300"/>
                </a:solidFill>
                <a:latin typeface="Arial" panose="020B0604020202020204" pitchFamily="34" charset="0"/>
                <a:cs typeface="Arial" panose="020B0604020202020204" pitchFamily="34" charset="0"/>
              </a:rPr>
              <a:t>ЭЛЕБЕСОВА АЙГҮЛ БЕЙШЕНАКУНОВНА, </a:t>
            </a:r>
          </a:p>
          <a:p>
            <a:r>
              <a:rPr lang="ky-KG" sz="2000" dirty="0">
                <a:solidFill>
                  <a:srgbClr val="663300"/>
                </a:solidFill>
                <a:latin typeface="Arial" panose="020B0604020202020204" pitchFamily="34" charset="0"/>
                <a:cs typeface="Arial" panose="020B0604020202020204" pitchFamily="34" charset="0"/>
              </a:rPr>
              <a:t>педагогика илимдеринин кандидаты,</a:t>
            </a:r>
          </a:p>
          <a:p>
            <a:r>
              <a:rPr lang="ky-KG" sz="2000" dirty="0">
                <a:solidFill>
                  <a:srgbClr val="663300"/>
                </a:solidFill>
                <a:latin typeface="Arial" panose="020B0604020202020204" pitchFamily="34" charset="0"/>
                <a:cs typeface="Arial" panose="020B0604020202020204" pitchFamily="34" charset="0"/>
              </a:rPr>
              <a:t>Кыргыз Республикасынын Билим берүүсүнүн мыктысы, </a:t>
            </a:r>
            <a:endParaRPr lang="ru-RU" sz="2000" dirty="0">
              <a:solidFill>
                <a:srgbClr val="663300"/>
              </a:solidFill>
              <a:latin typeface="Arial" panose="020B0604020202020204" pitchFamily="34" charset="0"/>
              <a:cs typeface="Arial" panose="020B0604020202020204" pitchFamily="34" charset="0"/>
            </a:endParaRPr>
          </a:p>
          <a:p>
            <a:r>
              <a:rPr lang="ky-KG" sz="2000" dirty="0">
                <a:solidFill>
                  <a:srgbClr val="663300"/>
                </a:solidFill>
                <a:latin typeface="Arial" panose="020B0604020202020204" pitchFamily="34" charset="0"/>
                <a:cs typeface="Arial" panose="020B0604020202020204" pitchFamily="34" charset="0"/>
              </a:rPr>
              <a:t>Кыргыз Республикасынын Улуттук Жазуучулар союзунун мүчөсү</a:t>
            </a:r>
            <a:r>
              <a:rPr lang="ky-KG" dirty="0">
                <a:solidFill>
                  <a:srgbClr val="663300"/>
                </a:solidFill>
                <a:latin typeface="Arial" panose="020B0604020202020204" pitchFamily="34" charset="0"/>
                <a:cs typeface="Arial" panose="020B0604020202020204" pitchFamily="34" charset="0"/>
              </a:rPr>
              <a:t>.</a:t>
            </a:r>
            <a:endParaRPr lang="ru-RU" sz="2000" dirty="0">
              <a:solidFill>
                <a:srgbClr val="663300"/>
              </a:solidFill>
              <a:latin typeface="Arial" panose="020B0604020202020204" pitchFamily="34" charset="0"/>
              <a:cs typeface="Arial" panose="020B0604020202020204" pitchFamily="34" charset="0"/>
            </a:endParaRPr>
          </a:p>
          <a:p>
            <a:r>
              <a:rPr lang="ky-KG" sz="2000" dirty="0">
                <a:solidFill>
                  <a:srgbClr val="663300"/>
                </a:solidFill>
                <a:latin typeface="Arial" panose="020B0604020202020204" pitchFamily="34" charset="0"/>
                <a:cs typeface="Arial" panose="020B0604020202020204" pitchFamily="34" charset="0"/>
              </a:rPr>
              <a:t>Моб.: +996 777 605 408</a:t>
            </a:r>
            <a:endParaRPr lang="ru-RU" sz="2000" dirty="0">
              <a:solidFill>
                <a:srgbClr val="663300"/>
              </a:solidFill>
              <a:latin typeface="Arial" panose="020B0604020202020204" pitchFamily="34" charset="0"/>
              <a:cs typeface="Arial" panose="020B0604020202020204" pitchFamily="34" charset="0"/>
            </a:endParaRPr>
          </a:p>
          <a:p>
            <a:r>
              <a:rPr lang="ky-KG" sz="2000" dirty="0">
                <a:solidFill>
                  <a:srgbClr val="663300"/>
                </a:solidFill>
                <a:latin typeface="Arial" panose="020B0604020202020204" pitchFamily="34" charset="0"/>
                <a:cs typeface="Arial" panose="020B0604020202020204" pitchFamily="34" charset="0"/>
              </a:rPr>
              <a:t> e-mail: </a:t>
            </a:r>
            <a:r>
              <a:rPr lang="ky-KG" sz="2000" u="sng" dirty="0">
                <a:solidFill>
                  <a:srgbClr val="0070C0"/>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аigulbeishenakun@gmail.com</a:t>
            </a:r>
            <a:r>
              <a:rPr lang="ky-KG" sz="2000" u="sng" dirty="0">
                <a:solidFill>
                  <a:srgbClr val="0070C0"/>
                </a:solidFill>
                <a:latin typeface="Arial" panose="020B0604020202020204" pitchFamily="34" charset="0"/>
                <a:cs typeface="Arial" panose="020B0604020202020204" pitchFamily="34" charset="0"/>
              </a:rPr>
              <a:t> </a:t>
            </a:r>
            <a:r>
              <a:rPr lang="ky-KG" sz="2000" dirty="0">
                <a:solidFill>
                  <a:srgbClr val="0070C0"/>
                </a:solidFill>
                <a:latin typeface="Arial" panose="020B0604020202020204" pitchFamily="34" charset="0"/>
                <a:cs typeface="Arial" panose="020B0604020202020204" pitchFamily="34" charset="0"/>
              </a:rPr>
              <a:t> </a:t>
            </a:r>
            <a:endParaRPr lang="ru-RU" sz="2000" dirty="0">
              <a:solidFill>
                <a:srgbClr val="0070C0"/>
              </a:solidFill>
              <a:latin typeface="Arial" panose="020B0604020202020204" pitchFamily="34" charset="0"/>
              <a:cs typeface="Arial" panose="020B0604020202020204" pitchFamily="34" charset="0"/>
            </a:endParaRPr>
          </a:p>
        </p:txBody>
      </p:sp>
      <p:sp>
        <p:nvSpPr>
          <p:cNvPr id="4" name="WordArt 5">
            <a:extLst>
              <a:ext uri="{FF2B5EF4-FFF2-40B4-BE49-F238E27FC236}">
                <a16:creationId xmlns:a16="http://schemas.microsoft.com/office/drawing/2014/main" id="{0E903512-9D6E-7484-2A93-F4092C24EAF9}"/>
              </a:ext>
            </a:extLst>
          </p:cNvPr>
          <p:cNvSpPr>
            <a:spLocks noChangeArrowheads="1" noChangeShapeType="1" noTextEdit="1"/>
          </p:cNvSpPr>
          <p:nvPr/>
        </p:nvSpPr>
        <p:spPr bwMode="auto">
          <a:xfrm rot="180000">
            <a:off x="1086878" y="3165056"/>
            <a:ext cx="9599728" cy="1567163"/>
          </a:xfrm>
          <a:prstGeom prst="rect">
            <a:avLst/>
          </a:prstGeom>
          <a:effectLst>
            <a:glow rad="228600">
              <a:schemeClr val="accent4">
                <a:satMod val="175000"/>
                <a:alpha val="40000"/>
              </a:schemeClr>
            </a:glow>
            <a:reflection blurRad="6350" stA="50000" endA="300" endPos="55500" dist="50800" dir="5400000" sy="-100000" algn="bl" rotWithShape="0"/>
            <a:softEdge rad="12700"/>
          </a:effectLst>
          <a:scene3d>
            <a:camera prst="isometricOffAxis1Right"/>
            <a:lightRig rig="threePt" dir="t"/>
          </a:scene3d>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49885"/>
              </a:avLst>
            </a:prstTxWarp>
          </a:bodyPr>
          <a:lstStyle/>
          <a:p>
            <a:pPr algn="ctr"/>
            <a:r>
              <a:rPr 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К</a:t>
            </a:r>
            <a:r>
              <a:rPr lang="en-US" alt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ӨҢҮЛ БУРГАНЫҢЫЗДАР </a:t>
            </a:r>
            <a:r>
              <a:rPr lang="en-US"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Y</a:t>
            </a:r>
            <a:r>
              <a:rPr 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Ч</a:t>
            </a:r>
            <a:r>
              <a:rPr lang="en-US"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Y</a:t>
            </a:r>
            <a:r>
              <a:rPr 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Н</a:t>
            </a:r>
          </a:p>
          <a:p>
            <a:pPr algn="ctr"/>
            <a:r>
              <a:rPr 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ЫРААЗЫЧЫЛЫ</a:t>
            </a:r>
            <a:r>
              <a:rPr lang="en-US" alt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ГЫМДЫ</a:t>
            </a:r>
            <a:endParaRPr 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endParaRPr>
          </a:p>
          <a:p>
            <a:pPr algn="ctr"/>
            <a:r>
              <a:rPr lang="ru-RU" sz="3200" b="1" kern="10" dirty="0">
                <a:gradFill>
                  <a:gsLst>
                    <a:gs pos="0">
                      <a:srgbClr val="E30000"/>
                    </a:gs>
                    <a:gs pos="100000">
                      <a:srgbClr val="760303"/>
                    </a:gs>
                  </a:gsLst>
                  <a:lin scaled="0"/>
                </a:gradFill>
                <a:effectLst>
                  <a:prstShdw prst="shdw17" dist="17961" dir="2700000">
                    <a:srgbClr val="99995C"/>
                  </a:prstShdw>
                </a:effectLst>
                <a:latin typeface="Times New Roman" panose="02020603050405020304" pitchFamily="18" charset="0"/>
                <a:cs typeface="Times New Roman" panose="02020603050405020304" pitchFamily="18" charset="0"/>
              </a:rPr>
              <a:t>БИЛДИРЕМ!</a:t>
            </a:r>
          </a:p>
        </p:txBody>
      </p:sp>
      <p:grpSp>
        <p:nvGrpSpPr>
          <p:cNvPr id="5" name="Группа 4">
            <a:extLst>
              <a:ext uri="{FF2B5EF4-FFF2-40B4-BE49-F238E27FC236}">
                <a16:creationId xmlns:a16="http://schemas.microsoft.com/office/drawing/2014/main" id="{F4256242-B35C-7769-2F1F-1AA0F941EFDF}"/>
              </a:ext>
            </a:extLst>
          </p:cNvPr>
          <p:cNvGrpSpPr/>
          <p:nvPr/>
        </p:nvGrpSpPr>
        <p:grpSpPr>
          <a:xfrm>
            <a:off x="81589" y="6453504"/>
            <a:ext cx="1254150" cy="337185"/>
            <a:chOff x="7815289" y="6476999"/>
            <a:chExt cx="1254150" cy="337185"/>
          </a:xfrm>
        </p:grpSpPr>
        <p:sp>
          <p:nvSpPr>
            <p:cNvPr id="9" name="AutoShape 10">
              <a:hlinkClick r:id="" action="ppaction://hlinkshowjump?jump=previousslide" highlightClick="1"/>
              <a:extLst>
                <a:ext uri="{FF2B5EF4-FFF2-40B4-BE49-F238E27FC236}">
                  <a16:creationId xmlns:a16="http://schemas.microsoft.com/office/drawing/2014/main" id="{6A0968DD-9EB8-8EE4-3808-4A9E33A69981}"/>
                </a:ext>
              </a:extLst>
            </p:cNvPr>
            <p:cNvSpPr>
              <a:spLocks noChangeArrowheads="1"/>
            </p:cNvSpPr>
            <p:nvPr/>
          </p:nvSpPr>
          <p:spPr bwMode="auto">
            <a:xfrm>
              <a:off x="7815289" y="6496892"/>
              <a:ext cx="381000" cy="304800"/>
            </a:xfrm>
            <a:prstGeom prst="actionButtonBackPrevious">
              <a:avLst/>
            </a:prstGeom>
            <a:extLs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lt1"/>
            </a:lnRef>
            <a:fillRef idx="1">
              <a:schemeClr val="accent5"/>
            </a:fillRef>
            <a:effectRef idx="1">
              <a:schemeClr val="accent5"/>
            </a:effectRef>
            <a:fontRef idx="minor">
              <a:schemeClr val="lt1"/>
            </a:fontRef>
          </p:style>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2400">
                <a:latin typeface="Arial" panose="020B0604020202020204" pitchFamily="34" charset="0"/>
              </a:endParaRPr>
            </a:p>
          </p:txBody>
        </p:sp>
        <p:sp>
          <p:nvSpPr>
            <p:cNvPr id="10" name="Text Box 3">
              <a:extLst>
                <a:ext uri="{FF2B5EF4-FFF2-40B4-BE49-F238E27FC236}">
                  <a16:creationId xmlns:a16="http://schemas.microsoft.com/office/drawing/2014/main" id="{CE55D6F5-3A73-7446-C33E-B8C9AB56501B}"/>
                </a:ext>
              </a:extLst>
            </p:cNvPr>
            <p:cNvSpPr txBox="1">
              <a:spLocks noChangeArrowheads="1"/>
            </p:cNvSpPr>
            <p:nvPr/>
          </p:nvSpPr>
          <p:spPr bwMode="auto">
            <a:xfrm>
              <a:off x="8213764" y="6476999"/>
              <a:ext cx="457200" cy="337185"/>
            </a:xfrm>
            <a:prstGeom prst="rect">
              <a:avLst/>
            </a:prstGeom>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dk1"/>
            </a:lnRef>
            <a:fillRef idx="2">
              <a:schemeClr val="dk1"/>
            </a:fillRef>
            <a:effectRef idx="1">
              <a:schemeClr val="dk1"/>
            </a:effectRef>
            <a:fontRef idx="minor">
              <a:schemeClr val="dk1"/>
            </a:fontRef>
          </p:style>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en-US" sz="1600" b="1" dirty="0">
                  <a:solidFill>
                    <a:schemeClr val="bg1"/>
                  </a:solidFill>
                  <a:latin typeface="Arial" panose="020B0604020202020204" pitchFamily="34" charset="0"/>
                </a:rPr>
                <a:t>11</a:t>
              </a:r>
            </a:p>
          </p:txBody>
        </p:sp>
        <p:sp>
          <p:nvSpPr>
            <p:cNvPr id="11" name="AutoShape 6">
              <a:hlinkClick r:id="" action="ppaction://hlinkshowjump?jump=nextslide" highlightClick="1"/>
              <a:extLst>
                <a:ext uri="{FF2B5EF4-FFF2-40B4-BE49-F238E27FC236}">
                  <a16:creationId xmlns:a16="http://schemas.microsoft.com/office/drawing/2014/main" id="{AB50EDCE-32BF-E6A7-584F-580C32FDABF0}"/>
                </a:ext>
              </a:extLst>
            </p:cNvPr>
            <p:cNvSpPr>
              <a:spLocks noChangeArrowheads="1"/>
            </p:cNvSpPr>
            <p:nvPr/>
          </p:nvSpPr>
          <p:spPr bwMode="auto">
            <a:xfrm>
              <a:off x="8688439" y="6496892"/>
              <a:ext cx="381000" cy="304800"/>
            </a:xfrm>
            <a:prstGeom prst="actionButtonForwardNext">
              <a:avLst/>
            </a:prstGeom>
            <a:extLs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lt1"/>
            </a:lnRef>
            <a:fillRef idx="1">
              <a:schemeClr val="accent5"/>
            </a:fillRef>
            <a:effectRef idx="1">
              <a:schemeClr val="accent5"/>
            </a:effectRef>
            <a:fontRef idx="minor">
              <a:schemeClr val="lt1"/>
            </a:fontRef>
          </p:style>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2400">
                <a:latin typeface="Arial" panose="020B0604020202020204" pitchFamily="34" charset="0"/>
              </a:endParaRPr>
            </a:p>
          </p:txBody>
        </p:sp>
      </p:grpSp>
      <p:sp>
        <p:nvSpPr>
          <p:cNvPr id="12" name="AutoShape 29">
            <a:hlinkClick r:id="rId7" action="ppaction://hlinksldjump" highlightClick="1"/>
            <a:extLst>
              <a:ext uri="{FF2B5EF4-FFF2-40B4-BE49-F238E27FC236}">
                <a16:creationId xmlns:a16="http://schemas.microsoft.com/office/drawing/2014/main" id="{FC670F49-97BA-213A-9C8D-7E026D72B835}"/>
              </a:ext>
            </a:extLst>
          </p:cNvPr>
          <p:cNvSpPr>
            <a:spLocks noChangeArrowheads="1"/>
          </p:cNvSpPr>
          <p:nvPr/>
        </p:nvSpPr>
        <p:spPr bwMode="auto">
          <a:xfrm flipH="1">
            <a:off x="-35" y="6525895"/>
            <a:ext cx="1655980" cy="264794"/>
          </a:xfrm>
          <a:prstGeom prst="homePlate">
            <a:avLst>
              <a:gd name="adj" fmla="val 168750"/>
            </a:avLst>
          </a:prstGeom>
          <a:solidFill>
            <a:srgbClr val="B00000"/>
          </a:solidFill>
          <a:ln w="9525">
            <a:solidFill>
              <a:schemeClr val="tx1"/>
            </a:solidFill>
            <a:miter lim="800000"/>
          </a:ln>
          <a:effectLst>
            <a:outerShdw dist="107763" dir="18900000" algn="ctr" rotWithShape="0">
              <a:schemeClr val="tx1"/>
            </a:outerShdw>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ru-RU" altLang="ru-RU" sz="1400" b="1" dirty="0">
                <a:solidFill>
                  <a:schemeClr val="bg1"/>
                </a:solidFill>
                <a:latin typeface="Arial" panose="020B0604020202020204" pitchFamily="34" charset="0"/>
              </a:rPr>
              <a:t>Слайддын со</a:t>
            </a:r>
            <a:r>
              <a:rPr lang="ru-RU" altLang="ru-RU" sz="1400" b="1" dirty="0">
                <a:solidFill>
                  <a:schemeClr val="bg1"/>
                </a:solidFill>
                <a:latin typeface="Arial" panose="020B0604020202020204" pitchFamily="34" charset="0"/>
                <a:cs typeface="Arial" panose="020B0604020202020204" pitchFamily="34" charset="0"/>
              </a:rPr>
              <a:t>ңу</a:t>
            </a:r>
          </a:p>
        </p:txBody>
      </p:sp>
      <p:pic>
        <p:nvPicPr>
          <p:cNvPr id="14" name="Рисунок 13">
            <a:extLst>
              <a:ext uri="{FF2B5EF4-FFF2-40B4-BE49-F238E27FC236}">
                <a16:creationId xmlns:a16="http://schemas.microsoft.com/office/drawing/2014/main" id="{EB461958-DE93-74C8-4E48-4FA7DD24FCE0}"/>
              </a:ext>
            </a:extLst>
          </p:cNvPr>
          <p:cNvPicPr>
            <a:picLocks noChangeAspect="1"/>
          </p:cNvPicPr>
          <p:nvPr/>
        </p:nvPicPr>
        <p:blipFill>
          <a:blip r:embed="rId8"/>
          <a:srcRect l="677" t="1927" r="1856" b="726"/>
          <a:stretch>
            <a:fillRect/>
          </a:stretch>
        </p:blipFill>
        <p:spPr>
          <a:xfrm>
            <a:off x="537341" y="362801"/>
            <a:ext cx="1988180" cy="2437065"/>
          </a:xfrm>
          <a:prstGeom prst="rect">
            <a:avLst/>
          </a:prstGeom>
        </p:spPr>
      </p:pic>
      <p:grpSp>
        <p:nvGrpSpPr>
          <p:cNvPr id="15" name="Group 16">
            <a:extLst>
              <a:ext uri="{FF2B5EF4-FFF2-40B4-BE49-F238E27FC236}">
                <a16:creationId xmlns:a16="http://schemas.microsoft.com/office/drawing/2014/main" id="{FE06BCB9-FDD4-74DA-E466-FE61B7B43995}"/>
              </a:ext>
            </a:extLst>
          </p:cNvPr>
          <p:cNvGrpSpPr>
            <a:grpSpLocks/>
          </p:cNvGrpSpPr>
          <p:nvPr/>
        </p:nvGrpSpPr>
        <p:grpSpPr bwMode="auto">
          <a:xfrm>
            <a:off x="8599135" y="6082323"/>
            <a:ext cx="523020" cy="362446"/>
            <a:chOff x="191" y="3728"/>
            <a:chExt cx="320" cy="213"/>
          </a:xfrm>
        </p:grpSpPr>
        <p:sp>
          <p:nvSpPr>
            <p:cNvPr id="16" name="Oval 17">
              <a:extLst>
                <a:ext uri="{FF2B5EF4-FFF2-40B4-BE49-F238E27FC236}">
                  <a16:creationId xmlns:a16="http://schemas.microsoft.com/office/drawing/2014/main" id="{B0517685-AD31-21D2-3F70-206DEA95B694}"/>
                </a:ext>
              </a:extLst>
            </p:cNvPr>
            <p:cNvSpPr>
              <a:spLocks noChangeArrowheads="1"/>
            </p:cNvSpPr>
            <p:nvPr/>
          </p:nvSpPr>
          <p:spPr bwMode="auto">
            <a:xfrm>
              <a:off x="312" y="3749"/>
              <a:ext cx="192" cy="192"/>
            </a:xfrm>
            <a:prstGeom prst="ellipse">
              <a:avLst/>
            </a:prstGeom>
            <a:solidFill>
              <a:schemeClr val="bg1"/>
            </a:solidFill>
            <a:ln w="12700">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ru-RU" altLang="ru-RU" sz="2400">
                <a:latin typeface="Arial" panose="020B0604020202020204" pitchFamily="34" charset="0"/>
              </a:endParaRPr>
            </a:p>
          </p:txBody>
        </p:sp>
        <p:sp>
          <p:nvSpPr>
            <p:cNvPr id="18" name="Text Box 18">
              <a:extLst>
                <a:ext uri="{FF2B5EF4-FFF2-40B4-BE49-F238E27FC236}">
                  <a16:creationId xmlns:a16="http://schemas.microsoft.com/office/drawing/2014/main" id="{157211A6-BD3A-69F9-9090-6C78952608E9}"/>
                </a:ext>
              </a:extLst>
            </p:cNvPr>
            <p:cNvSpPr txBox="1">
              <a:spLocks noChangeArrowheads="1"/>
            </p:cNvSpPr>
            <p:nvPr/>
          </p:nvSpPr>
          <p:spPr bwMode="auto">
            <a:xfrm>
              <a:off x="191" y="3728"/>
              <a:ext cx="320" cy="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50000"/>
                </a:spcBef>
                <a:buFontTx/>
                <a:buNone/>
              </a:pPr>
              <a:r>
                <a:rPr lang="en-US" altLang="ru-RU" sz="1600" dirty="0"/>
                <a:t>   </a:t>
              </a:r>
              <a:r>
                <a:rPr lang="en-US" altLang="ru-RU" sz="1800" b="1" dirty="0">
                  <a:cs typeface="Times New Roman" panose="02020603050405020304" pitchFamily="18" charset="0"/>
                </a:rPr>
                <a:t>С</a:t>
              </a:r>
              <a:endParaRPr lang="en-US" altLang="ru-RU" sz="1800" dirty="0">
                <a:cs typeface="Times New Roman" panose="02020603050405020304" pitchFamily="18" charset="0"/>
              </a:endParaRPr>
            </a:p>
          </p:txBody>
        </p:sp>
      </p:grpSp>
      <p:sp>
        <p:nvSpPr>
          <p:cNvPr id="20" name="Text Box 22">
            <a:extLst>
              <a:ext uri="{FF2B5EF4-FFF2-40B4-BE49-F238E27FC236}">
                <a16:creationId xmlns:a16="http://schemas.microsoft.com/office/drawing/2014/main" id="{61F551A5-4AED-6FF3-04BA-2CFB8F0529BA}"/>
              </a:ext>
            </a:extLst>
          </p:cNvPr>
          <p:cNvSpPr txBox="1">
            <a:spLocks noChangeArrowheads="1"/>
          </p:cNvSpPr>
          <p:nvPr/>
        </p:nvSpPr>
        <p:spPr bwMode="auto">
          <a:xfrm>
            <a:off x="9117499" y="6087363"/>
            <a:ext cx="287041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50000"/>
              </a:spcBef>
              <a:buFontTx/>
              <a:buNone/>
            </a:pPr>
            <a:r>
              <a:rPr lang="ru-RU" altLang="ru-RU" sz="2000" b="1" dirty="0">
                <a:solidFill>
                  <a:srgbClr val="663300"/>
                </a:solidFill>
                <a:cs typeface="Times New Roman" panose="02020603050405020304" pitchFamily="18" charset="0"/>
              </a:rPr>
              <a:t>А. Б. Элебесова, 2026.</a:t>
            </a:r>
            <a:endParaRPr lang="ru-RU" altLang="ru-RU" sz="2000" dirty="0">
              <a:solidFill>
                <a:srgbClr val="663300"/>
              </a:solidFill>
              <a:cs typeface="Times New Roman" panose="02020603050405020304" pitchFamily="18" charset="0"/>
            </a:endParaRPr>
          </a:p>
        </p:txBody>
      </p:sp>
    </p:spTree>
    <p:extLst>
      <p:ext uri="{BB962C8B-B14F-4D97-AF65-F5344CB8AC3E}">
        <p14:creationId xmlns:p14="http://schemas.microsoft.com/office/powerpoint/2010/main" val="256762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0" fill="hold"/>
                                        <p:tgtEl>
                                          <p:spTgt spid="4"/>
                                        </p:tgtEl>
                                        <p:attrNameLst>
                                          <p:attrName>ppt_x</p:attrName>
                                        </p:attrNameLst>
                                      </p:cBhvr>
                                      <p:tavLst>
                                        <p:tav tm="0">
                                          <p:val>
                                            <p:strVal val="#ppt_x"/>
                                          </p:val>
                                        </p:tav>
                                        <p:tav tm="100000">
                                          <p:val>
                                            <p:strVal val="#ppt_x"/>
                                          </p:val>
                                        </p:tav>
                                      </p:tavLst>
                                    </p:anim>
                                    <p:anim calcmode="lin" valueType="num">
                                      <p:cBhvr additive="base">
                                        <p:cTn id="8" dur="5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heme/theme1.xml><?xml version="1.0" encoding="utf-8"?>
<a:theme xmlns:a="http://schemas.openxmlformats.org/drawingml/2006/main" name="Посылка">
  <a:themeElements>
    <a:clrScheme name="Custom 12">
      <a:dk1>
        <a:srgbClr val="000000"/>
      </a:dk1>
      <a:lt1>
        <a:srgbClr val="FFFFFF"/>
      </a:lt1>
      <a:dk2>
        <a:srgbClr val="545454"/>
      </a:dk2>
      <a:lt2>
        <a:srgbClr val="BFBFBF"/>
      </a:lt2>
      <a:accent1>
        <a:srgbClr val="4B9BAA"/>
      </a:accent1>
      <a:accent2>
        <a:srgbClr val="FAB900"/>
      </a:accent2>
      <a:accent3>
        <a:srgbClr val="4B9BAA"/>
      </a:accent3>
      <a:accent4>
        <a:srgbClr val="EE7008"/>
      </a:accent4>
      <a:accent5>
        <a:srgbClr val="4B9BAA"/>
      </a:accent5>
      <a:accent6>
        <a:srgbClr val="D5393D"/>
      </a:accent6>
      <a:hlink>
        <a:srgbClr val="4B9BAA"/>
      </a:hlink>
      <a:folHlink>
        <a:srgbClr val="EE7008"/>
      </a:folHlink>
    </a:clrScheme>
    <a:fontScheme name="Custom 10">
      <a:majorFont>
        <a:latin typeface="Tahoma"/>
        <a:ea typeface=""/>
        <a:cs typeface=""/>
      </a:majorFont>
      <a:minorFont>
        <a:latin typeface="Tahoma"/>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spDef>
      <a:spPr/>
      <a:bodyPr rtlCol="0" anchor="ctr"/>
      <a:lstStyle>
        <a:defPPr algn="ctr">
          <a:defRPr/>
        </a:defPPr>
      </a:lstStyle>
      <a:style>
        <a:lnRef idx="2">
          <a:schemeClr val="accent2">
            <a:shade val="50000"/>
          </a:schemeClr>
        </a:lnRef>
        <a:fillRef idx="1">
          <a:schemeClr val="accent2"/>
        </a:fillRef>
        <a:effectRef idx="0">
          <a:schemeClr val="accent2"/>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TM03457496[[fn=Параллакс]]</Template>
  <TotalTime>4289</TotalTime>
  <Words>1836</Words>
  <Application>Microsoft Office PowerPoint</Application>
  <PresentationFormat>Широкоэкранный</PresentationFormat>
  <Paragraphs>140</Paragraphs>
  <Slides>18</Slides>
  <Notes>18</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18</vt:i4>
      </vt:variant>
    </vt:vector>
  </HeadingPairs>
  <TitlesOfParts>
    <vt:vector size="25" baseType="lpstr">
      <vt:lpstr>Arial</vt:lpstr>
      <vt:lpstr>Calibri</vt:lpstr>
      <vt:lpstr>Courier New</vt:lpstr>
      <vt:lpstr>Tahoma</vt:lpstr>
      <vt:lpstr>Times New Roman</vt:lpstr>
      <vt:lpstr>Wingdings</vt:lpstr>
      <vt:lpstr>Посылка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Пользователь</dc:creator>
  <cp:lastModifiedBy>Айгүл Элебесова</cp:lastModifiedBy>
  <cp:revision>793</cp:revision>
  <dcterms:created xsi:type="dcterms:W3CDTF">2019-11-18T07:16:00Z</dcterms:created>
  <dcterms:modified xsi:type="dcterms:W3CDTF">2026-10-19T16:32:32Z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y fmtid="{D5CDD505-2E9C-101B-9397-08002B2CF9AE}" pid="3" name="ICV">
    <vt:lpwstr>E7C7B288CEB14E898DB68148778F4994</vt:lpwstr>
  </property>
  <property fmtid="{D5CDD505-2E9C-101B-9397-08002B2CF9AE}" pid="4" name="KSOProductBuildVer">
    <vt:lpwstr>1049-11.2.0.11537</vt:lpwstr>
  </property>
</Properties>
</file>